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7"/>
  </p:notesMasterIdLst>
  <p:sldIdLst>
    <p:sldId id="256" r:id="rId4"/>
    <p:sldId id="257" r:id="rId5"/>
    <p:sldId id="258" r:id="rId6"/>
    <p:sldId id="274" r:id="rId7"/>
    <p:sldId id="271" r:id="rId8"/>
    <p:sldId id="275" r:id="rId9"/>
    <p:sldId id="276" r:id="rId10"/>
    <p:sldId id="272" r:id="rId11"/>
    <p:sldId id="277" r:id="rId12"/>
    <p:sldId id="278" r:id="rId13"/>
    <p:sldId id="273" r:id="rId14"/>
    <p:sldId id="279" r:id="rId15"/>
    <p:sldId id="270" r:id="rId16"/>
  </p:sldIdLst>
  <p:sldSz cx="12192000" cy="6858000"/>
  <p:notesSz cx="6858000" cy="9144000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howGuides="1">
      <p:cViewPr varScale="1">
        <p:scale>
          <a:sx n="70" d="100"/>
          <a:sy n="70" d="100"/>
        </p:scale>
        <p:origin x="714" y="72"/>
      </p:cViewPr>
      <p:guideLst>
        <p:guide orient="horz" pos="2180"/>
        <p:guide pos="3840"/>
        <p:guide pos="7299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10" d="100"/>
        <a:sy n="110" d="100"/>
      </p:scale>
      <p:origin x="0" y="0"/>
    </p:cViewPr>
  </p:sorterViewPr>
  <p:gridSpacing cx="74295" cy="7429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074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5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5E26F5F-909E-47B8-9A65-AEDDA0CCFC8E}" type="datetime1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noFill/>
          </a:ln>
        </p:spPr>
      </p:sp>
      <p:sp>
        <p:nvSpPr>
          <p:cNvPr id="31749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8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9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F8CED2B2-4993-4D33-B33A-B47180723FF6}" type="slidenum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2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1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7" y="1535113"/>
            <a:ext cx="538956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7" y="2174875"/>
            <a:ext cx="538956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5" y="273052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772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2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1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7" y="1535113"/>
            <a:ext cx="538956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7" y="2174875"/>
            <a:ext cx="538956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5" y="273052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zh-CN" dirty="0"/>
              <a:t>Click to edit Master title style</a:t>
            </a:r>
            <a:endParaRPr lang="zh-CN" altLang="zh-CN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zh-CN" dirty="0"/>
              <a:t>Click to edit Master text styles</a:t>
            </a:r>
            <a:endParaRPr lang="zh-CN" altLang="zh-CN" dirty="0"/>
          </a:p>
          <a:p>
            <a:pPr lvl="1"/>
            <a:r>
              <a:rPr lang="zh-CN" altLang="zh-CN" dirty="0"/>
              <a:t>Second level</a:t>
            </a:r>
            <a:endParaRPr lang="zh-CN" altLang="zh-CN" dirty="0"/>
          </a:p>
          <a:p>
            <a:pPr lvl="2"/>
            <a:r>
              <a:rPr lang="zh-CN" altLang="zh-CN" dirty="0"/>
              <a:t>Third level</a:t>
            </a:r>
            <a:endParaRPr lang="zh-CN" altLang="zh-CN" dirty="0"/>
          </a:p>
          <a:p>
            <a:pPr lvl="3"/>
            <a:r>
              <a:rPr lang="zh-CN" altLang="zh-CN" dirty="0"/>
              <a:t>Fourth level</a:t>
            </a:r>
            <a:endParaRPr lang="zh-CN" altLang="zh-CN" dirty="0"/>
          </a:p>
          <a:p>
            <a:pPr lvl="4"/>
            <a:r>
              <a:rPr lang="zh-CN" altLang="zh-CN" dirty="0"/>
              <a:t>Fifth level</a:t>
            </a:r>
            <a:endParaRPr lang="zh-CN" altLang="zh-CN" dirty="0"/>
          </a:p>
        </p:txBody>
      </p:sp>
      <p:sp>
        <p:nvSpPr>
          <p:cNvPr id="1028" name="Date Placeholder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38A84CA-0DF1-4859-B9F5-6BFE84B859A6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Footer Placeholder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Slide Number Placeholder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724024E8-BC0F-42B1-BF5F-2634B5A3C0D0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ftr="0"/>
  <p:txStyles>
    <p:titleStyle>
      <a:lvl1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052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0"/>
            <a:ext cx="2844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600">
                <a:solidFill>
                  <a:srgbClr val="898989"/>
                </a:solidFill>
                <a:latin typeface="+mn-lt"/>
                <a:ea typeface="MS PGothic" panose="020B0600070205080204" pitchFamily="34" charset="-128"/>
                <a:sym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7F89C25-D11E-4714-BA16-75982088519D}" type="datetime1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  <a:sym typeface="Calibri" panose="020F0502020204030204" pitchFamily="34" charset="0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  <a:sym typeface="Calibri" panose="020F0502020204030204" pitchFamily="34" charset="0"/>
            </a:endParaRPr>
          </a:p>
        </p:txBody>
      </p:sp>
      <p:sp>
        <p:nvSpPr>
          <p:cNvPr id="2053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0"/>
            <a:ext cx="3860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600">
                <a:solidFill>
                  <a:srgbClr val="898989"/>
                </a:solidFill>
                <a:latin typeface="+mn-lt"/>
                <a:ea typeface="MS PGothic" panose="020B0600070205080204" pitchFamily="34" charset="-128"/>
                <a:sym typeface="Calibri" panose="020F050202020403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6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  <a:sym typeface="Calibri" panose="020F0502020204030204" pitchFamily="34" charset="0"/>
            </a:endParaRPr>
          </a:p>
        </p:txBody>
      </p:sp>
      <p:sp>
        <p:nvSpPr>
          <p:cNvPr id="2054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0"/>
            <a:ext cx="2844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6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4DC74E3-122E-43C1-BDF1-3B30ECFAA62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58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457200" indent="-4572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990600" indent="-3810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524000" indent="-3048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2133600" indent="-3048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743200" indent="-3048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3200400" indent="-3048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3657600" indent="-3048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4114800" indent="-3048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4572000" indent="-304800" algn="l" defTabSz="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3.xml"/><Relationship Id="rId4" Type="http://schemas.openxmlformats.org/officeDocument/2006/relationships/image" Target="../media/image4.png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3.xml"/><Relationship Id="rId5" Type="http://schemas.openxmlformats.org/officeDocument/2006/relationships/image" Target="../media/image9.jpe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image" Target="../media/image15.jpeg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3.xml"/><Relationship Id="rId4" Type="http://schemas.openxmlformats.org/officeDocument/2006/relationships/image" Target="../media/image4.png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3.xml"/><Relationship Id="rId5" Type="http://schemas.openxmlformats.org/officeDocument/2006/relationships/image" Target="../media/image9.jpe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3.xml"/><Relationship Id="rId5" Type="http://schemas.openxmlformats.org/officeDocument/2006/relationships/image" Target="../media/image9.jpe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3.xml"/><Relationship Id="rId5" Type="http://schemas.openxmlformats.org/officeDocument/2006/relationships/image" Target="../media/image9.jpe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3.xml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3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3.xml"/><Relationship Id="rId5" Type="http://schemas.openxmlformats.org/officeDocument/2006/relationships/image" Target="../media/image9.jpe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8" name="Picture 5" descr="E:\2013.3.28\2014\shutterstock_93559594.jpg"/>
          <p:cNvPicPr>
            <a:picLocks noChangeAspect="1"/>
          </p:cNvPicPr>
          <p:nvPr/>
        </p:nvPicPr>
        <p:blipFill>
          <a:blip r:embed="rId1"/>
          <a:srcRect l="693" t="3844" r="3870" b="719"/>
          <a:stretch>
            <a:fillRect/>
          </a:stretch>
        </p:blipFill>
        <p:spPr>
          <a:xfrm>
            <a:off x="-140335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099" name="Picture 571"/>
          <p:cNvPicPr>
            <a:picLocks noChangeAspect="1"/>
          </p:cNvPicPr>
          <p:nvPr/>
        </p:nvPicPr>
        <p:blipFill>
          <a:blip r:embed="rId2"/>
          <a:srcRect t="2733"/>
          <a:stretch>
            <a:fillRect/>
          </a:stretch>
        </p:blipFill>
        <p:spPr>
          <a:xfrm>
            <a:off x="1837690" y="0"/>
            <a:ext cx="4919663" cy="43894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100" name="Picture 3" descr="E:\迅雷下载\shutterstock_2884228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8225" y="1289050"/>
            <a:ext cx="1227138" cy="1155700"/>
          </a:xfrm>
          <a:prstGeom prst="rect">
            <a:avLst/>
          </a:prstGeom>
          <a:solidFill>
            <a:srgbClr val="C00000"/>
          </a:solidFill>
          <a:ln w="38100" cap="sq" cmpd="sng">
            <a:solidFill>
              <a:srgbClr val="C8C6BD"/>
            </a:solidFill>
            <a:prstDash val="solid"/>
            <a:miter/>
            <a:headEnd type="none" w="med" len="med"/>
            <a:tailEnd type="none" w="med" len="med"/>
          </a:ln>
        </p:spPr>
      </p:pic>
      <p:grpSp>
        <p:nvGrpSpPr>
          <p:cNvPr id="4101" name="Group 9"/>
          <p:cNvGrpSpPr/>
          <p:nvPr/>
        </p:nvGrpSpPr>
        <p:grpSpPr>
          <a:xfrm>
            <a:off x="10071100" y="5602288"/>
            <a:ext cx="280988" cy="280987"/>
            <a:chOff x="0" y="0"/>
            <a:chExt cx="678477" cy="677641"/>
          </a:xfrm>
        </p:grpSpPr>
        <p:sp>
          <p:nvSpPr>
            <p:cNvPr id="4231" name="Freeform 14"/>
            <p:cNvSpPr/>
            <p:nvPr/>
          </p:nvSpPr>
          <p:spPr>
            <a:xfrm>
              <a:off x="0" y="0"/>
              <a:ext cx="678477" cy="677641"/>
            </a:xfrm>
            <a:custGeom>
              <a:avLst/>
              <a:gdLst>
                <a:gd name="txL" fmla="*/ 0 w 687"/>
                <a:gd name="txT" fmla="*/ 0 h 686"/>
                <a:gd name="txR" fmla="*/ 687 w 687"/>
                <a:gd name="txB" fmla="*/ 686 h 686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687" h="686">
                  <a:moveTo>
                    <a:pt x="687" y="624"/>
                  </a:moveTo>
                  <a:cubicBezTo>
                    <a:pt x="687" y="659"/>
                    <a:pt x="659" y="686"/>
                    <a:pt x="624" y="686"/>
                  </a:cubicBezTo>
                  <a:cubicBezTo>
                    <a:pt x="62" y="686"/>
                    <a:pt x="62" y="686"/>
                    <a:pt x="62" y="686"/>
                  </a:cubicBezTo>
                  <a:cubicBezTo>
                    <a:pt x="28" y="686"/>
                    <a:pt x="0" y="659"/>
                    <a:pt x="0" y="624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624" y="0"/>
                    <a:pt x="624" y="0"/>
                    <a:pt x="624" y="0"/>
                  </a:cubicBezTo>
                  <a:cubicBezTo>
                    <a:pt x="659" y="0"/>
                    <a:pt x="687" y="28"/>
                    <a:pt x="687" y="62"/>
                  </a:cubicBezTo>
                  <a:lnTo>
                    <a:pt x="687" y="624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232" name="Freeform 15"/>
            <p:cNvSpPr/>
            <p:nvPr/>
          </p:nvSpPr>
          <p:spPr>
            <a:xfrm>
              <a:off x="158142" y="50951"/>
              <a:ext cx="520335" cy="626690"/>
            </a:xfrm>
            <a:custGeom>
              <a:avLst/>
              <a:gdLst>
                <a:gd name="txL" fmla="*/ 0 w 526"/>
                <a:gd name="txT" fmla="*/ 0 h 633"/>
                <a:gd name="txR" fmla="*/ 526 w 526"/>
                <a:gd name="txB" fmla="*/ 633 h 633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6" h="633">
                  <a:moveTo>
                    <a:pt x="526" y="571"/>
                  </a:moveTo>
                  <a:cubicBezTo>
                    <a:pt x="526" y="324"/>
                    <a:pt x="526" y="324"/>
                    <a:pt x="526" y="324"/>
                  </a:cubicBezTo>
                  <a:cubicBezTo>
                    <a:pt x="273" y="71"/>
                    <a:pt x="273" y="71"/>
                    <a:pt x="273" y="71"/>
                  </a:cubicBezTo>
                  <a:cubicBezTo>
                    <a:pt x="273" y="71"/>
                    <a:pt x="160" y="0"/>
                    <a:pt x="80" y="86"/>
                  </a:cubicBezTo>
                  <a:cubicBezTo>
                    <a:pt x="0" y="172"/>
                    <a:pt x="74" y="266"/>
                    <a:pt x="74" y="266"/>
                  </a:cubicBezTo>
                  <a:cubicBezTo>
                    <a:pt x="157" y="349"/>
                    <a:pt x="157" y="349"/>
                    <a:pt x="157" y="349"/>
                  </a:cubicBezTo>
                  <a:cubicBezTo>
                    <a:pt x="100" y="584"/>
                    <a:pt x="100" y="584"/>
                    <a:pt x="100" y="584"/>
                  </a:cubicBezTo>
                  <a:cubicBezTo>
                    <a:pt x="150" y="633"/>
                    <a:pt x="150" y="633"/>
                    <a:pt x="150" y="633"/>
                  </a:cubicBezTo>
                  <a:cubicBezTo>
                    <a:pt x="463" y="633"/>
                    <a:pt x="463" y="633"/>
                    <a:pt x="463" y="633"/>
                  </a:cubicBezTo>
                  <a:cubicBezTo>
                    <a:pt x="498" y="633"/>
                    <a:pt x="526" y="606"/>
                    <a:pt x="526" y="571"/>
                  </a:cubicBezTo>
                  <a:close/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233" name="Freeform 16"/>
            <p:cNvSpPr/>
            <p:nvPr/>
          </p:nvSpPr>
          <p:spPr>
            <a:xfrm>
              <a:off x="250823" y="147150"/>
              <a:ext cx="170978" cy="141297"/>
            </a:xfrm>
            <a:custGeom>
              <a:avLst/>
              <a:gdLst>
                <a:gd name="txL" fmla="*/ 0 w 173"/>
                <a:gd name="txT" fmla="*/ 0 h 143"/>
                <a:gd name="txR" fmla="*/ 173 w 173"/>
                <a:gd name="txB" fmla="*/ 143 h 143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73" h="143">
                  <a:moveTo>
                    <a:pt x="31" y="29"/>
                  </a:moveTo>
                  <a:cubicBezTo>
                    <a:pt x="0" y="59"/>
                    <a:pt x="0" y="107"/>
                    <a:pt x="31" y="137"/>
                  </a:cubicBezTo>
                  <a:cubicBezTo>
                    <a:pt x="37" y="143"/>
                    <a:pt x="47" y="143"/>
                    <a:pt x="53" y="137"/>
                  </a:cubicBezTo>
                  <a:cubicBezTo>
                    <a:pt x="60" y="131"/>
                    <a:pt x="60" y="121"/>
                    <a:pt x="53" y="116"/>
                  </a:cubicBezTo>
                  <a:cubicBezTo>
                    <a:pt x="35" y="98"/>
                    <a:pt x="35" y="69"/>
                    <a:pt x="53" y="51"/>
                  </a:cubicBezTo>
                  <a:cubicBezTo>
                    <a:pt x="72" y="33"/>
                    <a:pt x="102" y="33"/>
                    <a:pt x="120" y="51"/>
                  </a:cubicBezTo>
                  <a:cubicBezTo>
                    <a:pt x="139" y="69"/>
                    <a:pt x="139" y="98"/>
                    <a:pt x="120" y="116"/>
                  </a:cubicBezTo>
                  <a:cubicBezTo>
                    <a:pt x="114" y="121"/>
                    <a:pt x="114" y="131"/>
                    <a:pt x="120" y="137"/>
                  </a:cubicBezTo>
                  <a:cubicBezTo>
                    <a:pt x="127" y="143"/>
                    <a:pt x="137" y="143"/>
                    <a:pt x="143" y="137"/>
                  </a:cubicBezTo>
                  <a:cubicBezTo>
                    <a:pt x="173" y="107"/>
                    <a:pt x="173" y="59"/>
                    <a:pt x="143" y="29"/>
                  </a:cubicBezTo>
                  <a:cubicBezTo>
                    <a:pt x="112" y="0"/>
                    <a:pt x="62" y="0"/>
                    <a:pt x="31" y="29"/>
                  </a:cubicBezTo>
                  <a:close/>
                </a:path>
              </a:pathLst>
            </a:custGeom>
            <a:solidFill>
              <a:schemeClr val="bg1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234" name="Freeform 17"/>
            <p:cNvSpPr/>
            <p:nvPr/>
          </p:nvSpPr>
          <p:spPr>
            <a:xfrm>
              <a:off x="193552" y="85280"/>
              <a:ext cx="286357" cy="240790"/>
            </a:xfrm>
            <a:custGeom>
              <a:avLst/>
              <a:gdLst>
                <a:gd name="txL" fmla="*/ 0 w 290"/>
                <a:gd name="txT" fmla="*/ 0 h 244"/>
                <a:gd name="txR" fmla="*/ 290 w 290"/>
                <a:gd name="txB" fmla="*/ 244 h 244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290" h="244">
                  <a:moveTo>
                    <a:pt x="145" y="0"/>
                  </a:moveTo>
                  <a:cubicBezTo>
                    <a:pt x="106" y="0"/>
                    <a:pt x="70" y="14"/>
                    <a:pt x="43" y="41"/>
                  </a:cubicBezTo>
                  <a:cubicBezTo>
                    <a:pt x="15" y="67"/>
                    <a:pt x="0" y="102"/>
                    <a:pt x="0" y="139"/>
                  </a:cubicBezTo>
                  <a:cubicBezTo>
                    <a:pt x="0" y="177"/>
                    <a:pt x="15" y="212"/>
                    <a:pt x="43" y="238"/>
                  </a:cubicBezTo>
                  <a:cubicBezTo>
                    <a:pt x="49" y="244"/>
                    <a:pt x="59" y="244"/>
                    <a:pt x="65" y="238"/>
                  </a:cubicBezTo>
                  <a:cubicBezTo>
                    <a:pt x="71" y="232"/>
                    <a:pt x="71" y="223"/>
                    <a:pt x="65" y="217"/>
                  </a:cubicBezTo>
                  <a:cubicBezTo>
                    <a:pt x="44" y="196"/>
                    <a:pt x="32" y="169"/>
                    <a:pt x="32" y="139"/>
                  </a:cubicBezTo>
                  <a:cubicBezTo>
                    <a:pt x="32" y="110"/>
                    <a:pt x="44" y="83"/>
                    <a:pt x="65" y="62"/>
                  </a:cubicBezTo>
                  <a:cubicBezTo>
                    <a:pt x="86" y="42"/>
                    <a:pt x="115" y="30"/>
                    <a:pt x="145" y="30"/>
                  </a:cubicBezTo>
                  <a:cubicBezTo>
                    <a:pt x="175" y="30"/>
                    <a:pt x="203" y="42"/>
                    <a:pt x="225" y="62"/>
                  </a:cubicBezTo>
                  <a:cubicBezTo>
                    <a:pt x="246" y="83"/>
                    <a:pt x="258" y="110"/>
                    <a:pt x="258" y="139"/>
                  </a:cubicBezTo>
                  <a:cubicBezTo>
                    <a:pt x="258" y="169"/>
                    <a:pt x="246" y="196"/>
                    <a:pt x="225" y="217"/>
                  </a:cubicBezTo>
                  <a:cubicBezTo>
                    <a:pt x="219" y="223"/>
                    <a:pt x="219" y="232"/>
                    <a:pt x="225" y="238"/>
                  </a:cubicBezTo>
                  <a:cubicBezTo>
                    <a:pt x="231" y="244"/>
                    <a:pt x="241" y="244"/>
                    <a:pt x="247" y="238"/>
                  </a:cubicBezTo>
                  <a:cubicBezTo>
                    <a:pt x="274" y="212"/>
                    <a:pt x="289" y="177"/>
                    <a:pt x="289" y="139"/>
                  </a:cubicBezTo>
                  <a:cubicBezTo>
                    <a:pt x="290" y="102"/>
                    <a:pt x="274" y="67"/>
                    <a:pt x="247" y="41"/>
                  </a:cubicBezTo>
                  <a:cubicBezTo>
                    <a:pt x="220" y="14"/>
                    <a:pt x="184" y="0"/>
                    <a:pt x="145" y="0"/>
                  </a:cubicBezTo>
                  <a:close/>
                </a:path>
              </a:pathLst>
            </a:custGeom>
            <a:solidFill>
              <a:schemeClr val="bg1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235" name="Freeform 18"/>
            <p:cNvSpPr>
              <a:spLocks noEditPoints="1"/>
            </p:cNvSpPr>
            <p:nvPr/>
          </p:nvSpPr>
          <p:spPr>
            <a:xfrm>
              <a:off x="247897" y="295553"/>
              <a:ext cx="185609" cy="339447"/>
            </a:xfrm>
            <a:custGeom>
              <a:avLst/>
              <a:gdLst>
                <a:gd name="txL" fmla="*/ 0 w 188"/>
                <a:gd name="txT" fmla="*/ 0 h 344"/>
                <a:gd name="txR" fmla="*/ 188 w 188"/>
                <a:gd name="txB" fmla="*/ 344 h 344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88" h="344">
                  <a:moveTo>
                    <a:pt x="187" y="328"/>
                  </a:moveTo>
                  <a:cubicBezTo>
                    <a:pt x="121" y="13"/>
                    <a:pt x="121" y="13"/>
                    <a:pt x="121" y="13"/>
                  </a:cubicBezTo>
                  <a:cubicBezTo>
                    <a:pt x="120" y="5"/>
                    <a:pt x="109" y="0"/>
                    <a:pt x="97" y="1"/>
                  </a:cubicBezTo>
                  <a:cubicBezTo>
                    <a:pt x="96" y="1"/>
                    <a:pt x="95" y="1"/>
                    <a:pt x="94" y="1"/>
                  </a:cubicBezTo>
                  <a:cubicBezTo>
                    <a:pt x="93" y="1"/>
                    <a:pt x="92" y="1"/>
                    <a:pt x="91" y="1"/>
                  </a:cubicBezTo>
                  <a:cubicBezTo>
                    <a:pt x="79" y="0"/>
                    <a:pt x="68" y="5"/>
                    <a:pt x="67" y="13"/>
                  </a:cubicBezTo>
                  <a:cubicBezTo>
                    <a:pt x="1" y="328"/>
                    <a:pt x="1" y="328"/>
                    <a:pt x="1" y="328"/>
                  </a:cubicBezTo>
                  <a:cubicBezTo>
                    <a:pt x="0" y="335"/>
                    <a:pt x="8" y="342"/>
                    <a:pt x="20" y="343"/>
                  </a:cubicBezTo>
                  <a:cubicBezTo>
                    <a:pt x="32" y="344"/>
                    <a:pt x="43" y="338"/>
                    <a:pt x="45" y="331"/>
                  </a:cubicBezTo>
                  <a:cubicBezTo>
                    <a:pt x="51" y="302"/>
                    <a:pt x="51" y="302"/>
                    <a:pt x="51" y="302"/>
                  </a:cubicBezTo>
                  <a:cubicBezTo>
                    <a:pt x="54" y="301"/>
                    <a:pt x="57" y="300"/>
                    <a:pt x="60" y="299"/>
                  </a:cubicBezTo>
                  <a:cubicBezTo>
                    <a:pt x="129" y="260"/>
                    <a:pt x="129" y="260"/>
                    <a:pt x="129" y="260"/>
                  </a:cubicBezTo>
                  <a:cubicBezTo>
                    <a:pt x="143" y="331"/>
                    <a:pt x="143" y="331"/>
                    <a:pt x="143" y="331"/>
                  </a:cubicBezTo>
                  <a:cubicBezTo>
                    <a:pt x="145" y="338"/>
                    <a:pt x="156" y="344"/>
                    <a:pt x="168" y="343"/>
                  </a:cubicBezTo>
                  <a:cubicBezTo>
                    <a:pt x="180" y="342"/>
                    <a:pt x="188" y="335"/>
                    <a:pt x="187" y="328"/>
                  </a:cubicBezTo>
                  <a:close/>
                  <a:moveTo>
                    <a:pt x="116" y="201"/>
                  </a:moveTo>
                  <a:cubicBezTo>
                    <a:pt x="76" y="179"/>
                    <a:pt x="76" y="179"/>
                    <a:pt x="76" y="179"/>
                  </a:cubicBezTo>
                  <a:cubicBezTo>
                    <a:pt x="94" y="94"/>
                    <a:pt x="94" y="94"/>
                    <a:pt x="94" y="94"/>
                  </a:cubicBezTo>
                  <a:lnTo>
                    <a:pt x="116" y="201"/>
                  </a:lnTo>
                  <a:close/>
                  <a:moveTo>
                    <a:pt x="59" y="263"/>
                  </a:moveTo>
                  <a:cubicBezTo>
                    <a:pt x="70" y="211"/>
                    <a:pt x="70" y="211"/>
                    <a:pt x="70" y="211"/>
                  </a:cubicBezTo>
                  <a:cubicBezTo>
                    <a:pt x="110" y="234"/>
                    <a:pt x="110" y="234"/>
                    <a:pt x="110" y="234"/>
                  </a:cubicBezTo>
                  <a:lnTo>
                    <a:pt x="59" y="263"/>
                  </a:lnTo>
                  <a:close/>
                </a:path>
              </a:pathLst>
            </a:custGeom>
            <a:solidFill>
              <a:schemeClr val="bg1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grpSp>
        <p:nvGrpSpPr>
          <p:cNvPr id="4102" name="Group 15"/>
          <p:cNvGrpSpPr/>
          <p:nvPr/>
        </p:nvGrpSpPr>
        <p:grpSpPr>
          <a:xfrm>
            <a:off x="10809288" y="5595938"/>
            <a:ext cx="287337" cy="287337"/>
            <a:chOff x="0" y="0"/>
            <a:chExt cx="2573338" cy="2576514"/>
          </a:xfrm>
        </p:grpSpPr>
        <p:sp>
          <p:nvSpPr>
            <p:cNvPr id="4150" name="Freeform 6"/>
            <p:cNvSpPr/>
            <p:nvPr/>
          </p:nvSpPr>
          <p:spPr>
            <a:xfrm>
              <a:off x="0" y="0"/>
              <a:ext cx="2573338" cy="2576514"/>
            </a:xfrm>
            <a:custGeom>
              <a:avLst/>
              <a:gdLst>
                <a:gd name="txL" fmla="*/ 0 w 686"/>
                <a:gd name="txT" fmla="*/ 0 h 687"/>
                <a:gd name="txR" fmla="*/ 686 w 686"/>
                <a:gd name="txB" fmla="*/ 687 h 687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686" h="687">
                  <a:moveTo>
                    <a:pt x="686" y="625"/>
                  </a:moveTo>
                  <a:cubicBezTo>
                    <a:pt x="686" y="659"/>
                    <a:pt x="659" y="687"/>
                    <a:pt x="624" y="687"/>
                  </a:cubicBezTo>
                  <a:cubicBezTo>
                    <a:pt x="62" y="687"/>
                    <a:pt x="62" y="687"/>
                    <a:pt x="62" y="687"/>
                  </a:cubicBezTo>
                  <a:cubicBezTo>
                    <a:pt x="28" y="687"/>
                    <a:pt x="0" y="659"/>
                    <a:pt x="0" y="625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624" y="0"/>
                    <a:pt x="624" y="0"/>
                    <a:pt x="624" y="0"/>
                  </a:cubicBezTo>
                  <a:cubicBezTo>
                    <a:pt x="659" y="0"/>
                    <a:pt x="686" y="28"/>
                    <a:pt x="686" y="63"/>
                  </a:cubicBezTo>
                  <a:lnTo>
                    <a:pt x="686" y="625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151" name="Freeform 7"/>
            <p:cNvSpPr/>
            <p:nvPr/>
          </p:nvSpPr>
          <p:spPr>
            <a:xfrm>
              <a:off x="397348" y="189450"/>
              <a:ext cx="2175990" cy="2387064"/>
            </a:xfrm>
            <a:custGeom>
              <a:avLst/>
              <a:gdLst>
                <a:gd name="txL" fmla="*/ 0 w 581"/>
                <a:gd name="txT" fmla="*/ 0 h 638"/>
                <a:gd name="txR" fmla="*/ 581 w 581"/>
                <a:gd name="txB" fmla="*/ 638 h 638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581" h="638">
                  <a:moveTo>
                    <a:pt x="236" y="0"/>
                  </a:moveTo>
                  <a:cubicBezTo>
                    <a:pt x="215" y="136"/>
                    <a:pt x="215" y="136"/>
                    <a:pt x="215" y="136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4" y="167"/>
                    <a:pt x="124" y="167"/>
                    <a:pt x="124" y="167"/>
                  </a:cubicBezTo>
                  <a:cubicBezTo>
                    <a:pt x="101" y="172"/>
                    <a:pt x="101" y="172"/>
                    <a:pt x="101" y="172"/>
                  </a:cubicBezTo>
                  <a:cubicBezTo>
                    <a:pt x="110" y="182"/>
                    <a:pt x="110" y="182"/>
                    <a:pt x="110" y="182"/>
                  </a:cubicBezTo>
                  <a:cubicBezTo>
                    <a:pt x="102" y="190"/>
                    <a:pt x="102" y="190"/>
                    <a:pt x="102" y="190"/>
                  </a:cubicBezTo>
                  <a:cubicBezTo>
                    <a:pt x="120" y="207"/>
                    <a:pt x="120" y="207"/>
                    <a:pt x="120" y="207"/>
                  </a:cubicBezTo>
                  <a:cubicBezTo>
                    <a:pt x="119" y="208"/>
                    <a:pt x="119" y="208"/>
                    <a:pt x="119" y="208"/>
                  </a:cubicBezTo>
                  <a:cubicBezTo>
                    <a:pt x="101" y="209"/>
                    <a:pt x="101" y="209"/>
                    <a:pt x="101" y="209"/>
                  </a:cubicBezTo>
                  <a:cubicBezTo>
                    <a:pt x="155" y="263"/>
                    <a:pt x="155" y="263"/>
                    <a:pt x="155" y="263"/>
                  </a:cubicBezTo>
                  <a:cubicBezTo>
                    <a:pt x="124" y="264"/>
                    <a:pt x="44" y="266"/>
                    <a:pt x="40" y="266"/>
                  </a:cubicBezTo>
                  <a:cubicBezTo>
                    <a:pt x="37" y="266"/>
                    <a:pt x="35" y="295"/>
                    <a:pt x="33" y="321"/>
                  </a:cubicBezTo>
                  <a:cubicBezTo>
                    <a:pt x="12" y="300"/>
                    <a:pt x="12" y="300"/>
                    <a:pt x="12" y="300"/>
                  </a:cubicBezTo>
                  <a:cubicBezTo>
                    <a:pt x="2" y="310"/>
                    <a:pt x="2" y="310"/>
                    <a:pt x="2" y="310"/>
                  </a:cubicBezTo>
                  <a:cubicBezTo>
                    <a:pt x="18" y="326"/>
                    <a:pt x="18" y="326"/>
                    <a:pt x="18" y="326"/>
                  </a:cubicBezTo>
                  <a:cubicBezTo>
                    <a:pt x="9" y="335"/>
                    <a:pt x="9" y="335"/>
                    <a:pt x="9" y="335"/>
                  </a:cubicBezTo>
                  <a:cubicBezTo>
                    <a:pt x="31" y="357"/>
                    <a:pt x="31" y="357"/>
                    <a:pt x="31" y="357"/>
                  </a:cubicBezTo>
                  <a:cubicBezTo>
                    <a:pt x="31" y="358"/>
                    <a:pt x="31" y="359"/>
                    <a:pt x="31" y="360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162" y="522"/>
                    <a:pt x="162" y="522"/>
                    <a:pt x="162" y="522"/>
                  </a:cubicBezTo>
                  <a:cubicBezTo>
                    <a:pt x="148" y="536"/>
                    <a:pt x="148" y="536"/>
                    <a:pt x="148" y="536"/>
                  </a:cubicBezTo>
                  <a:cubicBezTo>
                    <a:pt x="251" y="638"/>
                    <a:pt x="251" y="638"/>
                    <a:pt x="251" y="638"/>
                  </a:cubicBezTo>
                  <a:cubicBezTo>
                    <a:pt x="519" y="638"/>
                    <a:pt x="519" y="638"/>
                    <a:pt x="519" y="638"/>
                  </a:cubicBezTo>
                  <a:cubicBezTo>
                    <a:pt x="554" y="638"/>
                    <a:pt x="581" y="610"/>
                    <a:pt x="581" y="576"/>
                  </a:cubicBezTo>
                  <a:cubicBezTo>
                    <a:pt x="581" y="346"/>
                    <a:pt x="581" y="346"/>
                    <a:pt x="581" y="346"/>
                  </a:cubicBezTo>
                  <a:lnTo>
                    <a:pt x="236" y="0"/>
                  </a:lnTo>
                  <a:close/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4152" name="Group 18"/>
            <p:cNvGrpSpPr/>
            <p:nvPr/>
          </p:nvGrpSpPr>
          <p:grpSpPr>
            <a:xfrm>
              <a:off x="385763" y="179388"/>
              <a:ext cx="1758950" cy="2011363"/>
              <a:chOff x="0" y="0"/>
              <a:chExt cx="1758950" cy="2011363"/>
            </a:xfrm>
          </p:grpSpPr>
          <p:sp>
            <p:nvSpPr>
              <p:cNvPr id="4153" name="Freeform 8"/>
              <p:cNvSpPr/>
              <p:nvPr/>
            </p:nvSpPr>
            <p:spPr>
              <a:xfrm>
                <a:off x="877887" y="0"/>
                <a:ext cx="330200" cy="2011363"/>
              </a:xfrm>
              <a:custGeom>
                <a:avLst/>
                <a:gdLst>
                  <a:gd name="txL" fmla="*/ 0 w 208"/>
                  <a:gd name="txT" fmla="*/ 0 h 1267"/>
                  <a:gd name="txR" fmla="*/ 208 w 208"/>
                  <a:gd name="txB" fmla="*/ 1267 h 126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08" h="1267">
                    <a:moveTo>
                      <a:pt x="208" y="1267"/>
                    </a:moveTo>
                    <a:lnTo>
                      <a:pt x="10" y="0"/>
                    </a:lnTo>
                    <a:lnTo>
                      <a:pt x="0" y="0"/>
                    </a:lnTo>
                    <a:lnTo>
                      <a:pt x="130" y="1267"/>
                    </a:lnTo>
                    <a:lnTo>
                      <a:pt x="208" y="1267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54" name="Freeform 9"/>
              <p:cNvSpPr/>
              <p:nvPr/>
            </p:nvSpPr>
            <p:spPr>
              <a:xfrm>
                <a:off x="558800" y="0"/>
                <a:ext cx="330200" cy="2011363"/>
              </a:xfrm>
              <a:custGeom>
                <a:avLst/>
                <a:gdLst>
                  <a:gd name="txL" fmla="*/ 0 w 208"/>
                  <a:gd name="txT" fmla="*/ 0 h 1267"/>
                  <a:gd name="txR" fmla="*/ 208 w 208"/>
                  <a:gd name="txB" fmla="*/ 1267 h 126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08" h="1267">
                    <a:moveTo>
                      <a:pt x="81" y="1267"/>
                    </a:moveTo>
                    <a:lnTo>
                      <a:pt x="208" y="0"/>
                    </a:lnTo>
                    <a:lnTo>
                      <a:pt x="199" y="0"/>
                    </a:lnTo>
                    <a:lnTo>
                      <a:pt x="0" y="1267"/>
                    </a:lnTo>
                    <a:lnTo>
                      <a:pt x="81" y="1267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55" name="Freeform 10"/>
              <p:cNvSpPr/>
              <p:nvPr/>
            </p:nvSpPr>
            <p:spPr>
              <a:xfrm>
                <a:off x="649287" y="1538288"/>
                <a:ext cx="468313" cy="407988"/>
              </a:xfrm>
              <a:custGeom>
                <a:avLst/>
                <a:gdLst>
                  <a:gd name="txL" fmla="*/ 0 w 295"/>
                  <a:gd name="txT" fmla="*/ 0 h 257"/>
                  <a:gd name="txR" fmla="*/ 295 w 295"/>
                  <a:gd name="txB" fmla="*/ 257 h 257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95" h="257">
                    <a:moveTo>
                      <a:pt x="17" y="257"/>
                    </a:moveTo>
                    <a:lnTo>
                      <a:pt x="0" y="239"/>
                    </a:lnTo>
                    <a:lnTo>
                      <a:pt x="279" y="0"/>
                    </a:lnTo>
                    <a:lnTo>
                      <a:pt x="295" y="21"/>
                    </a:lnTo>
                    <a:lnTo>
                      <a:pt x="17" y="257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56" name="Freeform 11"/>
              <p:cNvSpPr/>
              <p:nvPr/>
            </p:nvSpPr>
            <p:spPr>
              <a:xfrm>
                <a:off x="649287" y="1538288"/>
                <a:ext cx="468313" cy="407988"/>
              </a:xfrm>
              <a:custGeom>
                <a:avLst/>
                <a:gdLst>
                  <a:gd name="txL" fmla="*/ 0 w 295"/>
                  <a:gd name="txT" fmla="*/ 0 h 257"/>
                  <a:gd name="txR" fmla="*/ 295 w 295"/>
                  <a:gd name="txB" fmla="*/ 257 h 25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95" h="257">
                    <a:moveTo>
                      <a:pt x="279" y="257"/>
                    </a:moveTo>
                    <a:lnTo>
                      <a:pt x="295" y="239"/>
                    </a:lnTo>
                    <a:lnTo>
                      <a:pt x="17" y="0"/>
                    </a:lnTo>
                    <a:lnTo>
                      <a:pt x="0" y="21"/>
                    </a:lnTo>
                    <a:lnTo>
                      <a:pt x="279" y="257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57" name="Freeform 12"/>
              <p:cNvSpPr/>
              <p:nvPr/>
            </p:nvSpPr>
            <p:spPr>
              <a:xfrm>
                <a:off x="709612" y="1312863"/>
                <a:ext cx="347663" cy="300038"/>
              </a:xfrm>
              <a:custGeom>
                <a:avLst/>
                <a:gdLst>
                  <a:gd name="txL" fmla="*/ 0 w 219"/>
                  <a:gd name="txT" fmla="*/ 0 h 189"/>
                  <a:gd name="txR" fmla="*/ 219 w 219"/>
                  <a:gd name="txB" fmla="*/ 189 h 189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19" h="189">
                    <a:moveTo>
                      <a:pt x="12" y="189"/>
                    </a:moveTo>
                    <a:lnTo>
                      <a:pt x="0" y="175"/>
                    </a:lnTo>
                    <a:lnTo>
                      <a:pt x="208" y="0"/>
                    </a:lnTo>
                    <a:lnTo>
                      <a:pt x="219" y="14"/>
                    </a:lnTo>
                    <a:lnTo>
                      <a:pt x="12" y="189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58" name="Freeform 13"/>
              <p:cNvSpPr/>
              <p:nvPr/>
            </p:nvSpPr>
            <p:spPr>
              <a:xfrm>
                <a:off x="709612" y="1312863"/>
                <a:ext cx="347663" cy="300038"/>
              </a:xfrm>
              <a:custGeom>
                <a:avLst/>
                <a:gdLst>
                  <a:gd name="txL" fmla="*/ 0 w 219"/>
                  <a:gd name="txT" fmla="*/ 0 h 189"/>
                  <a:gd name="txR" fmla="*/ 219 w 219"/>
                  <a:gd name="txB" fmla="*/ 189 h 189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19" h="189">
                    <a:moveTo>
                      <a:pt x="208" y="189"/>
                    </a:moveTo>
                    <a:lnTo>
                      <a:pt x="219" y="175"/>
                    </a:lnTo>
                    <a:lnTo>
                      <a:pt x="12" y="0"/>
                    </a:lnTo>
                    <a:lnTo>
                      <a:pt x="0" y="14"/>
                    </a:lnTo>
                    <a:lnTo>
                      <a:pt x="208" y="189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59" name="Freeform 14"/>
              <p:cNvSpPr/>
              <p:nvPr/>
            </p:nvSpPr>
            <p:spPr>
              <a:xfrm>
                <a:off x="735012" y="1092200"/>
                <a:ext cx="300038" cy="258763"/>
              </a:xfrm>
              <a:custGeom>
                <a:avLst/>
                <a:gdLst>
                  <a:gd name="txL" fmla="*/ 0 w 189"/>
                  <a:gd name="txT" fmla="*/ 0 h 163"/>
                  <a:gd name="txR" fmla="*/ 189 w 189"/>
                  <a:gd name="txB" fmla="*/ 163 h 163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89" h="163">
                    <a:moveTo>
                      <a:pt x="10" y="163"/>
                    </a:moveTo>
                    <a:lnTo>
                      <a:pt x="0" y="151"/>
                    </a:lnTo>
                    <a:lnTo>
                      <a:pt x="177" y="0"/>
                    </a:lnTo>
                    <a:lnTo>
                      <a:pt x="189" y="12"/>
                    </a:lnTo>
                    <a:lnTo>
                      <a:pt x="10" y="163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60" name="Freeform 15"/>
              <p:cNvSpPr/>
              <p:nvPr/>
            </p:nvSpPr>
            <p:spPr>
              <a:xfrm>
                <a:off x="735012" y="1092200"/>
                <a:ext cx="300038" cy="258763"/>
              </a:xfrm>
              <a:custGeom>
                <a:avLst/>
                <a:gdLst>
                  <a:gd name="txL" fmla="*/ 0 w 189"/>
                  <a:gd name="txT" fmla="*/ 0 h 163"/>
                  <a:gd name="txR" fmla="*/ 189 w 189"/>
                  <a:gd name="txB" fmla="*/ 163 h 163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89" h="163">
                    <a:moveTo>
                      <a:pt x="177" y="163"/>
                    </a:moveTo>
                    <a:lnTo>
                      <a:pt x="189" y="151"/>
                    </a:lnTo>
                    <a:lnTo>
                      <a:pt x="10" y="0"/>
                    </a:lnTo>
                    <a:lnTo>
                      <a:pt x="0" y="12"/>
                    </a:lnTo>
                    <a:lnTo>
                      <a:pt x="177" y="163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61" name="Freeform 16"/>
              <p:cNvSpPr/>
              <p:nvPr/>
            </p:nvSpPr>
            <p:spPr>
              <a:xfrm>
                <a:off x="765175" y="927100"/>
                <a:ext cx="236538" cy="201613"/>
              </a:xfrm>
              <a:custGeom>
                <a:avLst/>
                <a:gdLst>
                  <a:gd name="txL" fmla="*/ 0 w 149"/>
                  <a:gd name="txT" fmla="*/ 0 h 127"/>
                  <a:gd name="txR" fmla="*/ 149 w 149"/>
                  <a:gd name="txB" fmla="*/ 127 h 127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49" h="127">
                    <a:moveTo>
                      <a:pt x="10" y="127"/>
                    </a:moveTo>
                    <a:lnTo>
                      <a:pt x="0" y="118"/>
                    </a:lnTo>
                    <a:lnTo>
                      <a:pt x="140" y="0"/>
                    </a:lnTo>
                    <a:lnTo>
                      <a:pt x="149" y="9"/>
                    </a:lnTo>
                    <a:lnTo>
                      <a:pt x="10" y="127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62" name="Freeform 17"/>
              <p:cNvSpPr/>
              <p:nvPr/>
            </p:nvSpPr>
            <p:spPr>
              <a:xfrm>
                <a:off x="765175" y="927100"/>
                <a:ext cx="236538" cy="201613"/>
              </a:xfrm>
              <a:custGeom>
                <a:avLst/>
                <a:gdLst>
                  <a:gd name="txL" fmla="*/ 0 w 149"/>
                  <a:gd name="txT" fmla="*/ 0 h 127"/>
                  <a:gd name="txR" fmla="*/ 149 w 149"/>
                  <a:gd name="txB" fmla="*/ 127 h 12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49" h="127">
                    <a:moveTo>
                      <a:pt x="140" y="127"/>
                    </a:moveTo>
                    <a:lnTo>
                      <a:pt x="149" y="118"/>
                    </a:lnTo>
                    <a:lnTo>
                      <a:pt x="10" y="0"/>
                    </a:lnTo>
                    <a:lnTo>
                      <a:pt x="0" y="9"/>
                    </a:lnTo>
                    <a:lnTo>
                      <a:pt x="140" y="127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63" name="Freeform 18"/>
              <p:cNvSpPr/>
              <p:nvPr/>
            </p:nvSpPr>
            <p:spPr>
              <a:xfrm>
                <a:off x="781050" y="762000"/>
                <a:ext cx="206375" cy="176213"/>
              </a:xfrm>
              <a:custGeom>
                <a:avLst/>
                <a:gdLst>
                  <a:gd name="txL" fmla="*/ 0 w 130"/>
                  <a:gd name="txT" fmla="*/ 0 h 111"/>
                  <a:gd name="txR" fmla="*/ 130 w 130"/>
                  <a:gd name="txB" fmla="*/ 111 h 111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30" h="111">
                    <a:moveTo>
                      <a:pt x="7" y="111"/>
                    </a:moveTo>
                    <a:lnTo>
                      <a:pt x="0" y="101"/>
                    </a:lnTo>
                    <a:lnTo>
                      <a:pt x="123" y="0"/>
                    </a:lnTo>
                    <a:lnTo>
                      <a:pt x="130" y="7"/>
                    </a:lnTo>
                    <a:lnTo>
                      <a:pt x="7" y="111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64" name="Freeform 19"/>
              <p:cNvSpPr/>
              <p:nvPr/>
            </p:nvSpPr>
            <p:spPr>
              <a:xfrm>
                <a:off x="781050" y="762000"/>
                <a:ext cx="206375" cy="176213"/>
              </a:xfrm>
              <a:custGeom>
                <a:avLst/>
                <a:gdLst>
                  <a:gd name="txL" fmla="*/ 0 w 130"/>
                  <a:gd name="txT" fmla="*/ 0 h 111"/>
                  <a:gd name="txR" fmla="*/ 130 w 130"/>
                  <a:gd name="txB" fmla="*/ 111 h 111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30" h="111">
                    <a:moveTo>
                      <a:pt x="123" y="111"/>
                    </a:moveTo>
                    <a:lnTo>
                      <a:pt x="130" y="101"/>
                    </a:lnTo>
                    <a:lnTo>
                      <a:pt x="7" y="0"/>
                    </a:lnTo>
                    <a:lnTo>
                      <a:pt x="0" y="7"/>
                    </a:lnTo>
                    <a:lnTo>
                      <a:pt x="123" y="111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65" name="Freeform 20"/>
              <p:cNvSpPr/>
              <p:nvPr/>
            </p:nvSpPr>
            <p:spPr>
              <a:xfrm>
                <a:off x="792162" y="622300"/>
                <a:ext cx="184150" cy="158750"/>
              </a:xfrm>
              <a:custGeom>
                <a:avLst/>
                <a:gdLst>
                  <a:gd name="txL" fmla="*/ 0 w 116"/>
                  <a:gd name="txT" fmla="*/ 0 h 100"/>
                  <a:gd name="txR" fmla="*/ 116 w 116"/>
                  <a:gd name="txB" fmla="*/ 100 h 100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16" h="100">
                    <a:moveTo>
                      <a:pt x="7" y="100"/>
                    </a:moveTo>
                    <a:lnTo>
                      <a:pt x="0" y="93"/>
                    </a:lnTo>
                    <a:lnTo>
                      <a:pt x="108" y="0"/>
                    </a:lnTo>
                    <a:lnTo>
                      <a:pt x="116" y="8"/>
                    </a:lnTo>
                    <a:lnTo>
                      <a:pt x="7" y="10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66" name="Freeform 21"/>
              <p:cNvSpPr/>
              <p:nvPr/>
            </p:nvSpPr>
            <p:spPr>
              <a:xfrm>
                <a:off x="792162" y="622300"/>
                <a:ext cx="184150" cy="158750"/>
              </a:xfrm>
              <a:custGeom>
                <a:avLst/>
                <a:gdLst>
                  <a:gd name="txL" fmla="*/ 0 w 116"/>
                  <a:gd name="txT" fmla="*/ 0 h 100"/>
                  <a:gd name="txR" fmla="*/ 116 w 116"/>
                  <a:gd name="txB" fmla="*/ 100 h 10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16" h="100">
                    <a:moveTo>
                      <a:pt x="108" y="100"/>
                    </a:moveTo>
                    <a:lnTo>
                      <a:pt x="116" y="93"/>
                    </a:lnTo>
                    <a:lnTo>
                      <a:pt x="7" y="0"/>
                    </a:lnTo>
                    <a:lnTo>
                      <a:pt x="0" y="8"/>
                    </a:lnTo>
                    <a:lnTo>
                      <a:pt x="108" y="10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67" name="Freeform 22"/>
              <p:cNvSpPr/>
              <p:nvPr/>
            </p:nvSpPr>
            <p:spPr>
              <a:xfrm>
                <a:off x="814387" y="514350"/>
                <a:ext cx="138113" cy="123825"/>
              </a:xfrm>
              <a:custGeom>
                <a:avLst/>
                <a:gdLst>
                  <a:gd name="txL" fmla="*/ 0 w 87"/>
                  <a:gd name="txT" fmla="*/ 0 h 78"/>
                  <a:gd name="txR" fmla="*/ 87 w 87"/>
                  <a:gd name="txB" fmla="*/ 78 h 78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7" h="78">
                    <a:moveTo>
                      <a:pt x="5" y="78"/>
                    </a:moveTo>
                    <a:lnTo>
                      <a:pt x="0" y="71"/>
                    </a:lnTo>
                    <a:lnTo>
                      <a:pt x="83" y="0"/>
                    </a:lnTo>
                    <a:lnTo>
                      <a:pt x="87" y="7"/>
                    </a:lnTo>
                    <a:lnTo>
                      <a:pt x="5" y="78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68" name="Freeform 23"/>
              <p:cNvSpPr/>
              <p:nvPr/>
            </p:nvSpPr>
            <p:spPr>
              <a:xfrm>
                <a:off x="814387" y="514350"/>
                <a:ext cx="138113" cy="123825"/>
              </a:xfrm>
              <a:custGeom>
                <a:avLst/>
                <a:gdLst>
                  <a:gd name="txL" fmla="*/ 0 w 87"/>
                  <a:gd name="txT" fmla="*/ 0 h 78"/>
                  <a:gd name="txR" fmla="*/ 87 w 87"/>
                  <a:gd name="txB" fmla="*/ 78 h 78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7" h="78">
                    <a:moveTo>
                      <a:pt x="83" y="78"/>
                    </a:moveTo>
                    <a:lnTo>
                      <a:pt x="87" y="71"/>
                    </a:lnTo>
                    <a:lnTo>
                      <a:pt x="5" y="0"/>
                    </a:lnTo>
                    <a:lnTo>
                      <a:pt x="0" y="7"/>
                    </a:lnTo>
                    <a:lnTo>
                      <a:pt x="83" y="78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69" name="Freeform 24"/>
              <p:cNvSpPr/>
              <p:nvPr/>
            </p:nvSpPr>
            <p:spPr>
              <a:xfrm>
                <a:off x="814387" y="398463"/>
                <a:ext cx="138113" cy="119063"/>
              </a:xfrm>
              <a:custGeom>
                <a:avLst/>
                <a:gdLst>
                  <a:gd name="txL" fmla="*/ 0 w 87"/>
                  <a:gd name="txT" fmla="*/ 0 h 75"/>
                  <a:gd name="txR" fmla="*/ 87 w 87"/>
                  <a:gd name="txB" fmla="*/ 75 h 75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7" h="75">
                    <a:moveTo>
                      <a:pt x="5" y="75"/>
                    </a:moveTo>
                    <a:lnTo>
                      <a:pt x="0" y="71"/>
                    </a:lnTo>
                    <a:lnTo>
                      <a:pt x="83" y="0"/>
                    </a:lnTo>
                    <a:lnTo>
                      <a:pt x="87" y="4"/>
                    </a:lnTo>
                    <a:lnTo>
                      <a:pt x="5" y="75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70" name="Rectangle 25"/>
              <p:cNvSpPr/>
              <p:nvPr/>
            </p:nvSpPr>
            <p:spPr>
              <a:xfrm>
                <a:off x="1616075" y="976313"/>
                <a:ext cx="41275" cy="358775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71" name="Oval 26"/>
              <p:cNvSpPr/>
              <p:nvPr/>
            </p:nvSpPr>
            <p:spPr>
              <a:xfrm>
                <a:off x="1516062" y="1114425"/>
                <a:ext cx="242888" cy="7143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72" name="Oval 27"/>
              <p:cNvSpPr/>
              <p:nvPr/>
            </p:nvSpPr>
            <p:spPr>
              <a:xfrm>
                <a:off x="1516062" y="1208088"/>
                <a:ext cx="242888" cy="7143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73" name="Oval 28"/>
              <p:cNvSpPr/>
              <p:nvPr/>
            </p:nvSpPr>
            <p:spPr>
              <a:xfrm>
                <a:off x="1516062" y="1304925"/>
                <a:ext cx="242888" cy="7143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74" name="Rectangle 29"/>
              <p:cNvSpPr/>
              <p:nvPr/>
            </p:nvSpPr>
            <p:spPr>
              <a:xfrm>
                <a:off x="101600" y="976313"/>
                <a:ext cx="41275" cy="358775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75" name="Oval 30"/>
              <p:cNvSpPr/>
              <p:nvPr/>
            </p:nvSpPr>
            <p:spPr>
              <a:xfrm>
                <a:off x="0" y="1114425"/>
                <a:ext cx="244475" cy="7143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76" name="Oval 31"/>
              <p:cNvSpPr/>
              <p:nvPr/>
            </p:nvSpPr>
            <p:spPr>
              <a:xfrm>
                <a:off x="0" y="1208088"/>
                <a:ext cx="244475" cy="7143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77" name="Oval 32"/>
              <p:cNvSpPr/>
              <p:nvPr/>
            </p:nvSpPr>
            <p:spPr>
              <a:xfrm>
                <a:off x="0" y="1304925"/>
                <a:ext cx="244475" cy="7143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78" name="Freeform 33"/>
              <p:cNvSpPr/>
              <p:nvPr/>
            </p:nvSpPr>
            <p:spPr>
              <a:xfrm>
                <a:off x="814387" y="398463"/>
                <a:ext cx="138113" cy="119063"/>
              </a:xfrm>
              <a:custGeom>
                <a:avLst/>
                <a:gdLst>
                  <a:gd name="txL" fmla="*/ 0 w 87"/>
                  <a:gd name="txT" fmla="*/ 0 h 75"/>
                  <a:gd name="txR" fmla="*/ 87 w 87"/>
                  <a:gd name="txB" fmla="*/ 75 h 75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7" h="75">
                    <a:moveTo>
                      <a:pt x="83" y="75"/>
                    </a:moveTo>
                    <a:lnTo>
                      <a:pt x="87" y="71"/>
                    </a:lnTo>
                    <a:lnTo>
                      <a:pt x="5" y="0"/>
                    </a:lnTo>
                    <a:lnTo>
                      <a:pt x="0" y="4"/>
                    </a:lnTo>
                    <a:lnTo>
                      <a:pt x="83" y="75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79" name="Rectangle 34"/>
              <p:cNvSpPr/>
              <p:nvPr/>
            </p:nvSpPr>
            <p:spPr>
              <a:xfrm>
                <a:off x="1301750" y="517525"/>
                <a:ext cx="30163" cy="258763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80" name="Oval 35"/>
              <p:cNvSpPr/>
              <p:nvPr/>
            </p:nvSpPr>
            <p:spPr>
              <a:xfrm>
                <a:off x="1230312" y="615950"/>
                <a:ext cx="176213" cy="5238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81" name="Oval 36"/>
              <p:cNvSpPr/>
              <p:nvPr/>
            </p:nvSpPr>
            <p:spPr>
              <a:xfrm>
                <a:off x="1230312" y="687388"/>
                <a:ext cx="176213" cy="5238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82" name="Oval 37"/>
              <p:cNvSpPr/>
              <p:nvPr/>
            </p:nvSpPr>
            <p:spPr>
              <a:xfrm>
                <a:off x="1230312" y="754063"/>
                <a:ext cx="176213" cy="5238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83" name="Rectangle 38"/>
              <p:cNvSpPr/>
              <p:nvPr/>
            </p:nvSpPr>
            <p:spPr>
              <a:xfrm>
                <a:off x="454025" y="517525"/>
                <a:ext cx="30163" cy="258763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84" name="Oval 39"/>
              <p:cNvSpPr/>
              <p:nvPr/>
            </p:nvSpPr>
            <p:spPr>
              <a:xfrm>
                <a:off x="382587" y="615950"/>
                <a:ext cx="176213" cy="5238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85" name="Oval 40"/>
              <p:cNvSpPr/>
              <p:nvPr/>
            </p:nvSpPr>
            <p:spPr>
              <a:xfrm>
                <a:off x="382587" y="687388"/>
                <a:ext cx="176213" cy="5238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86" name="Oval 41"/>
              <p:cNvSpPr/>
              <p:nvPr/>
            </p:nvSpPr>
            <p:spPr>
              <a:xfrm>
                <a:off x="382587" y="754063"/>
                <a:ext cx="176213" cy="52388"/>
              </a:xfrm>
              <a:prstGeom prst="ellipse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87" name="Freeform 42"/>
              <p:cNvSpPr/>
              <p:nvPr/>
            </p:nvSpPr>
            <p:spPr>
              <a:xfrm>
                <a:off x="828675" y="327025"/>
                <a:ext cx="112713" cy="96838"/>
              </a:xfrm>
              <a:custGeom>
                <a:avLst/>
                <a:gdLst>
                  <a:gd name="txL" fmla="*/ 0 w 71"/>
                  <a:gd name="txT" fmla="*/ 0 h 61"/>
                  <a:gd name="txR" fmla="*/ 71 w 71"/>
                  <a:gd name="txB" fmla="*/ 61 h 61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71" h="61">
                    <a:moveTo>
                      <a:pt x="3" y="61"/>
                    </a:moveTo>
                    <a:lnTo>
                      <a:pt x="0" y="57"/>
                    </a:lnTo>
                    <a:lnTo>
                      <a:pt x="67" y="0"/>
                    </a:lnTo>
                    <a:lnTo>
                      <a:pt x="71" y="5"/>
                    </a:lnTo>
                    <a:lnTo>
                      <a:pt x="3" y="61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88" name="Freeform 43"/>
              <p:cNvSpPr/>
              <p:nvPr/>
            </p:nvSpPr>
            <p:spPr>
              <a:xfrm>
                <a:off x="828675" y="327025"/>
                <a:ext cx="112713" cy="96838"/>
              </a:xfrm>
              <a:custGeom>
                <a:avLst/>
                <a:gdLst>
                  <a:gd name="txL" fmla="*/ 0 w 71"/>
                  <a:gd name="txT" fmla="*/ 0 h 61"/>
                  <a:gd name="txR" fmla="*/ 71 w 71"/>
                  <a:gd name="txB" fmla="*/ 61 h 61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71" h="61">
                    <a:moveTo>
                      <a:pt x="67" y="61"/>
                    </a:moveTo>
                    <a:lnTo>
                      <a:pt x="71" y="57"/>
                    </a:lnTo>
                    <a:lnTo>
                      <a:pt x="3" y="0"/>
                    </a:lnTo>
                    <a:lnTo>
                      <a:pt x="0" y="5"/>
                    </a:lnTo>
                    <a:lnTo>
                      <a:pt x="67" y="61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89" name="Freeform 44"/>
              <p:cNvSpPr/>
              <p:nvPr/>
            </p:nvSpPr>
            <p:spPr>
              <a:xfrm>
                <a:off x="844550" y="258763"/>
                <a:ext cx="77788" cy="71438"/>
              </a:xfrm>
              <a:custGeom>
                <a:avLst/>
                <a:gdLst>
                  <a:gd name="txL" fmla="*/ 0 w 49"/>
                  <a:gd name="txT" fmla="*/ 0 h 45"/>
                  <a:gd name="txR" fmla="*/ 49 w 49"/>
                  <a:gd name="txB" fmla="*/ 45 h 45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9" h="45">
                    <a:moveTo>
                      <a:pt x="2" y="45"/>
                    </a:moveTo>
                    <a:lnTo>
                      <a:pt x="0" y="43"/>
                    </a:lnTo>
                    <a:lnTo>
                      <a:pt x="47" y="0"/>
                    </a:lnTo>
                    <a:lnTo>
                      <a:pt x="49" y="5"/>
                    </a:lnTo>
                    <a:lnTo>
                      <a:pt x="2" y="45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90" name="Freeform 45"/>
              <p:cNvSpPr/>
              <p:nvPr/>
            </p:nvSpPr>
            <p:spPr>
              <a:xfrm>
                <a:off x="844550" y="258763"/>
                <a:ext cx="77788" cy="71438"/>
              </a:xfrm>
              <a:custGeom>
                <a:avLst/>
                <a:gdLst>
                  <a:gd name="txL" fmla="*/ 0 w 49"/>
                  <a:gd name="txT" fmla="*/ 0 h 45"/>
                  <a:gd name="txR" fmla="*/ 49 w 49"/>
                  <a:gd name="txB" fmla="*/ 45 h 45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9" h="45">
                    <a:moveTo>
                      <a:pt x="47" y="45"/>
                    </a:moveTo>
                    <a:lnTo>
                      <a:pt x="49" y="43"/>
                    </a:lnTo>
                    <a:lnTo>
                      <a:pt x="2" y="0"/>
                    </a:lnTo>
                    <a:lnTo>
                      <a:pt x="0" y="5"/>
                    </a:lnTo>
                    <a:lnTo>
                      <a:pt x="47" y="45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91" name="Rectangle 46"/>
              <p:cNvSpPr/>
              <p:nvPr/>
            </p:nvSpPr>
            <p:spPr>
              <a:xfrm>
                <a:off x="109537" y="976313"/>
                <a:ext cx="1555750" cy="33338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92" name="Freeform 47"/>
              <p:cNvSpPr/>
              <p:nvPr/>
            </p:nvSpPr>
            <p:spPr>
              <a:xfrm>
                <a:off x="1020762" y="982663"/>
                <a:ext cx="644525" cy="198438"/>
              </a:xfrm>
              <a:custGeom>
                <a:avLst/>
                <a:gdLst>
                  <a:gd name="txL" fmla="*/ 0 w 406"/>
                  <a:gd name="txT" fmla="*/ 0 h 125"/>
                  <a:gd name="txR" fmla="*/ 406 w 406"/>
                  <a:gd name="txB" fmla="*/ 125 h 125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06" h="125">
                    <a:moveTo>
                      <a:pt x="406" y="24"/>
                    </a:moveTo>
                    <a:lnTo>
                      <a:pt x="2" y="125"/>
                    </a:lnTo>
                    <a:lnTo>
                      <a:pt x="0" y="104"/>
                    </a:lnTo>
                    <a:lnTo>
                      <a:pt x="404" y="0"/>
                    </a:lnTo>
                    <a:lnTo>
                      <a:pt x="406" y="24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93" name="Freeform 48"/>
              <p:cNvSpPr/>
              <p:nvPr/>
            </p:nvSpPr>
            <p:spPr>
              <a:xfrm>
                <a:off x="109537" y="982663"/>
                <a:ext cx="644525" cy="198438"/>
              </a:xfrm>
              <a:custGeom>
                <a:avLst/>
                <a:gdLst>
                  <a:gd name="txL" fmla="*/ 0 w 406"/>
                  <a:gd name="txT" fmla="*/ 0 h 125"/>
                  <a:gd name="txR" fmla="*/ 406 w 406"/>
                  <a:gd name="txB" fmla="*/ 125 h 125"/>
                </a:gdLst>
                <a:ahLst/>
                <a:cxnLst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</a:cxnLst>
                <a:rect l="txL" t="txT" r="txR" b="txB"/>
                <a:pathLst>
                  <a:path w="406" h="125">
                    <a:moveTo>
                      <a:pt x="0" y="24"/>
                    </a:moveTo>
                    <a:lnTo>
                      <a:pt x="404" y="125"/>
                    </a:lnTo>
                    <a:lnTo>
                      <a:pt x="406" y="104"/>
                    </a:lnTo>
                    <a:lnTo>
                      <a:pt x="2" y="0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94" name="Freeform 49"/>
              <p:cNvSpPr/>
              <p:nvPr/>
            </p:nvSpPr>
            <p:spPr>
              <a:xfrm>
                <a:off x="1073150" y="990600"/>
                <a:ext cx="115888" cy="138113"/>
              </a:xfrm>
              <a:custGeom>
                <a:avLst/>
                <a:gdLst>
                  <a:gd name="txL" fmla="*/ 0 w 73"/>
                  <a:gd name="txT" fmla="*/ 0 h 87"/>
                  <a:gd name="txR" fmla="*/ 73 w 73"/>
                  <a:gd name="txB" fmla="*/ 87 h 8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73" h="87">
                    <a:moveTo>
                      <a:pt x="68" y="87"/>
                    </a:moveTo>
                    <a:lnTo>
                      <a:pt x="73" y="80"/>
                    </a:lnTo>
                    <a:lnTo>
                      <a:pt x="2" y="0"/>
                    </a:lnTo>
                    <a:lnTo>
                      <a:pt x="0" y="5"/>
                    </a:lnTo>
                    <a:lnTo>
                      <a:pt x="68" y="87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95" name="Freeform 50"/>
              <p:cNvSpPr/>
              <p:nvPr/>
            </p:nvSpPr>
            <p:spPr>
              <a:xfrm>
                <a:off x="1177925" y="971550"/>
                <a:ext cx="115888" cy="142875"/>
              </a:xfrm>
              <a:custGeom>
                <a:avLst/>
                <a:gdLst>
                  <a:gd name="txL" fmla="*/ 0 w 73"/>
                  <a:gd name="txT" fmla="*/ 0 h 90"/>
                  <a:gd name="txR" fmla="*/ 73 w 73"/>
                  <a:gd name="txB" fmla="*/ 90 h 9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73" h="90">
                    <a:moveTo>
                      <a:pt x="71" y="90"/>
                    </a:moveTo>
                    <a:lnTo>
                      <a:pt x="73" y="83"/>
                    </a:lnTo>
                    <a:lnTo>
                      <a:pt x="5" y="0"/>
                    </a:lnTo>
                    <a:lnTo>
                      <a:pt x="0" y="7"/>
                    </a:lnTo>
                    <a:lnTo>
                      <a:pt x="71" y="9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96" name="Freeform 51"/>
              <p:cNvSpPr/>
              <p:nvPr/>
            </p:nvSpPr>
            <p:spPr>
              <a:xfrm>
                <a:off x="1304925" y="990600"/>
                <a:ext cx="90488" cy="93663"/>
              </a:xfrm>
              <a:custGeom>
                <a:avLst/>
                <a:gdLst>
                  <a:gd name="txL" fmla="*/ 0 w 57"/>
                  <a:gd name="txT" fmla="*/ 0 h 59"/>
                  <a:gd name="txR" fmla="*/ 57 w 57"/>
                  <a:gd name="txB" fmla="*/ 59 h 59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57" h="59">
                    <a:moveTo>
                      <a:pt x="52" y="59"/>
                    </a:moveTo>
                    <a:lnTo>
                      <a:pt x="57" y="52"/>
                    </a:lnTo>
                    <a:lnTo>
                      <a:pt x="5" y="0"/>
                    </a:lnTo>
                    <a:lnTo>
                      <a:pt x="0" y="5"/>
                    </a:lnTo>
                    <a:lnTo>
                      <a:pt x="52" y="59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97" name="Freeform 52"/>
              <p:cNvSpPr/>
              <p:nvPr/>
            </p:nvSpPr>
            <p:spPr>
              <a:xfrm>
                <a:off x="1422400" y="990600"/>
                <a:ext cx="71438" cy="60325"/>
              </a:xfrm>
              <a:custGeom>
                <a:avLst/>
                <a:gdLst>
                  <a:gd name="txL" fmla="*/ 0 w 45"/>
                  <a:gd name="txT" fmla="*/ 0 h 38"/>
                  <a:gd name="txR" fmla="*/ 45 w 45"/>
                  <a:gd name="txB" fmla="*/ 38 h 38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5" h="38">
                    <a:moveTo>
                      <a:pt x="40" y="38"/>
                    </a:moveTo>
                    <a:lnTo>
                      <a:pt x="45" y="31"/>
                    </a:lnTo>
                    <a:lnTo>
                      <a:pt x="4" y="0"/>
                    </a:lnTo>
                    <a:lnTo>
                      <a:pt x="0" y="7"/>
                    </a:lnTo>
                    <a:lnTo>
                      <a:pt x="40" y="38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98" name="Freeform 53"/>
              <p:cNvSpPr/>
              <p:nvPr/>
            </p:nvSpPr>
            <p:spPr>
              <a:xfrm>
                <a:off x="1417637" y="979488"/>
                <a:ext cx="76200" cy="93663"/>
              </a:xfrm>
              <a:custGeom>
                <a:avLst/>
                <a:gdLst>
                  <a:gd name="txL" fmla="*/ 0 w 48"/>
                  <a:gd name="txT" fmla="*/ 0 h 59"/>
                  <a:gd name="txR" fmla="*/ 48 w 48"/>
                  <a:gd name="txB" fmla="*/ 59 h 59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8" h="59">
                    <a:moveTo>
                      <a:pt x="3" y="59"/>
                    </a:moveTo>
                    <a:lnTo>
                      <a:pt x="0" y="52"/>
                    </a:lnTo>
                    <a:lnTo>
                      <a:pt x="43" y="0"/>
                    </a:lnTo>
                    <a:lnTo>
                      <a:pt x="48" y="7"/>
                    </a:lnTo>
                    <a:lnTo>
                      <a:pt x="3" y="59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99" name="Freeform 54"/>
              <p:cNvSpPr/>
              <p:nvPr/>
            </p:nvSpPr>
            <p:spPr>
              <a:xfrm>
                <a:off x="1298575" y="976313"/>
                <a:ext cx="107950" cy="127000"/>
              </a:xfrm>
              <a:custGeom>
                <a:avLst/>
                <a:gdLst>
                  <a:gd name="txL" fmla="*/ 0 w 68"/>
                  <a:gd name="txT" fmla="*/ 0 h 80"/>
                  <a:gd name="txR" fmla="*/ 68 w 68"/>
                  <a:gd name="txB" fmla="*/ 80 h 80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68" h="80">
                    <a:moveTo>
                      <a:pt x="4" y="80"/>
                    </a:moveTo>
                    <a:lnTo>
                      <a:pt x="0" y="75"/>
                    </a:lnTo>
                    <a:lnTo>
                      <a:pt x="63" y="0"/>
                    </a:lnTo>
                    <a:lnTo>
                      <a:pt x="68" y="7"/>
                    </a:lnTo>
                    <a:lnTo>
                      <a:pt x="4" y="8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00" name="Freeform 55"/>
              <p:cNvSpPr/>
              <p:nvPr/>
            </p:nvSpPr>
            <p:spPr>
              <a:xfrm>
                <a:off x="1155700" y="979488"/>
                <a:ext cx="138113" cy="168275"/>
              </a:xfrm>
              <a:custGeom>
                <a:avLst/>
                <a:gdLst>
                  <a:gd name="txL" fmla="*/ 0 w 87"/>
                  <a:gd name="txT" fmla="*/ 0 h 106"/>
                  <a:gd name="txR" fmla="*/ 87 w 87"/>
                  <a:gd name="txB" fmla="*/ 106 h 106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7" h="106">
                    <a:moveTo>
                      <a:pt x="2" y="106"/>
                    </a:moveTo>
                    <a:lnTo>
                      <a:pt x="0" y="99"/>
                    </a:lnTo>
                    <a:lnTo>
                      <a:pt x="83" y="0"/>
                    </a:lnTo>
                    <a:lnTo>
                      <a:pt x="87" y="7"/>
                    </a:lnTo>
                    <a:lnTo>
                      <a:pt x="2" y="106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01" name="Freeform 56"/>
              <p:cNvSpPr/>
              <p:nvPr/>
            </p:nvSpPr>
            <p:spPr>
              <a:xfrm>
                <a:off x="1054100" y="987425"/>
                <a:ext cx="127000" cy="182563"/>
              </a:xfrm>
              <a:custGeom>
                <a:avLst/>
                <a:gdLst>
                  <a:gd name="txL" fmla="*/ 0 w 80"/>
                  <a:gd name="txT" fmla="*/ 0 h 115"/>
                  <a:gd name="txR" fmla="*/ 80 w 80"/>
                  <a:gd name="txB" fmla="*/ 115 h 115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0" h="115">
                    <a:moveTo>
                      <a:pt x="5" y="115"/>
                    </a:moveTo>
                    <a:lnTo>
                      <a:pt x="0" y="111"/>
                    </a:lnTo>
                    <a:lnTo>
                      <a:pt x="76" y="0"/>
                    </a:lnTo>
                    <a:lnTo>
                      <a:pt x="80" y="7"/>
                    </a:lnTo>
                    <a:lnTo>
                      <a:pt x="5" y="115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02" name="Freeform 57"/>
              <p:cNvSpPr/>
              <p:nvPr/>
            </p:nvSpPr>
            <p:spPr>
              <a:xfrm>
                <a:off x="585787" y="990600"/>
                <a:ext cx="115888" cy="138113"/>
              </a:xfrm>
              <a:custGeom>
                <a:avLst/>
                <a:gdLst>
                  <a:gd name="txL" fmla="*/ 0 w 73"/>
                  <a:gd name="txT" fmla="*/ 0 h 87"/>
                  <a:gd name="txR" fmla="*/ 73 w 73"/>
                  <a:gd name="txB" fmla="*/ 87 h 87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73" h="87">
                    <a:moveTo>
                      <a:pt x="5" y="87"/>
                    </a:moveTo>
                    <a:lnTo>
                      <a:pt x="0" y="80"/>
                    </a:lnTo>
                    <a:lnTo>
                      <a:pt x="68" y="0"/>
                    </a:lnTo>
                    <a:lnTo>
                      <a:pt x="73" y="5"/>
                    </a:lnTo>
                    <a:lnTo>
                      <a:pt x="5" y="87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03" name="Freeform 58"/>
              <p:cNvSpPr/>
              <p:nvPr/>
            </p:nvSpPr>
            <p:spPr>
              <a:xfrm>
                <a:off x="476250" y="971550"/>
                <a:ext cx="117475" cy="142875"/>
              </a:xfrm>
              <a:custGeom>
                <a:avLst/>
                <a:gdLst>
                  <a:gd name="txL" fmla="*/ 0 w 74"/>
                  <a:gd name="txT" fmla="*/ 0 h 90"/>
                  <a:gd name="txR" fmla="*/ 74 w 74"/>
                  <a:gd name="txB" fmla="*/ 90 h 90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74" h="90">
                    <a:moveTo>
                      <a:pt x="5" y="90"/>
                    </a:moveTo>
                    <a:lnTo>
                      <a:pt x="0" y="83"/>
                    </a:lnTo>
                    <a:lnTo>
                      <a:pt x="69" y="0"/>
                    </a:lnTo>
                    <a:lnTo>
                      <a:pt x="74" y="7"/>
                    </a:lnTo>
                    <a:lnTo>
                      <a:pt x="5" y="9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04" name="Freeform 59"/>
              <p:cNvSpPr/>
              <p:nvPr/>
            </p:nvSpPr>
            <p:spPr>
              <a:xfrm>
                <a:off x="379412" y="990600"/>
                <a:ext cx="90488" cy="93663"/>
              </a:xfrm>
              <a:custGeom>
                <a:avLst/>
                <a:gdLst>
                  <a:gd name="txL" fmla="*/ 0 w 57"/>
                  <a:gd name="txT" fmla="*/ 0 h 59"/>
                  <a:gd name="txR" fmla="*/ 57 w 57"/>
                  <a:gd name="txB" fmla="*/ 59 h 59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57" h="59">
                    <a:moveTo>
                      <a:pt x="5" y="59"/>
                    </a:moveTo>
                    <a:lnTo>
                      <a:pt x="0" y="52"/>
                    </a:lnTo>
                    <a:lnTo>
                      <a:pt x="52" y="0"/>
                    </a:lnTo>
                    <a:lnTo>
                      <a:pt x="57" y="5"/>
                    </a:lnTo>
                    <a:lnTo>
                      <a:pt x="5" y="59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05" name="Freeform 60"/>
              <p:cNvSpPr/>
              <p:nvPr/>
            </p:nvSpPr>
            <p:spPr>
              <a:xfrm>
                <a:off x="280987" y="990600"/>
                <a:ext cx="68263" cy="60325"/>
              </a:xfrm>
              <a:custGeom>
                <a:avLst/>
                <a:gdLst>
                  <a:gd name="txL" fmla="*/ 0 w 43"/>
                  <a:gd name="txT" fmla="*/ 0 h 38"/>
                  <a:gd name="txR" fmla="*/ 43 w 43"/>
                  <a:gd name="txB" fmla="*/ 38 h 38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3" h="38">
                    <a:moveTo>
                      <a:pt x="5" y="38"/>
                    </a:moveTo>
                    <a:lnTo>
                      <a:pt x="0" y="31"/>
                    </a:lnTo>
                    <a:lnTo>
                      <a:pt x="38" y="0"/>
                    </a:lnTo>
                    <a:lnTo>
                      <a:pt x="43" y="7"/>
                    </a:lnTo>
                    <a:lnTo>
                      <a:pt x="5" y="38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06" name="Freeform 61"/>
              <p:cNvSpPr/>
              <p:nvPr/>
            </p:nvSpPr>
            <p:spPr>
              <a:xfrm>
                <a:off x="280987" y="979488"/>
                <a:ext cx="76200" cy="93663"/>
              </a:xfrm>
              <a:custGeom>
                <a:avLst/>
                <a:gdLst>
                  <a:gd name="txL" fmla="*/ 0 w 48"/>
                  <a:gd name="txT" fmla="*/ 0 h 59"/>
                  <a:gd name="txR" fmla="*/ 48 w 48"/>
                  <a:gd name="txB" fmla="*/ 59 h 59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8" h="59">
                    <a:moveTo>
                      <a:pt x="43" y="59"/>
                    </a:moveTo>
                    <a:lnTo>
                      <a:pt x="48" y="52"/>
                    </a:lnTo>
                    <a:lnTo>
                      <a:pt x="5" y="0"/>
                    </a:lnTo>
                    <a:lnTo>
                      <a:pt x="0" y="7"/>
                    </a:lnTo>
                    <a:lnTo>
                      <a:pt x="43" y="59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07" name="Freeform 62"/>
              <p:cNvSpPr/>
              <p:nvPr/>
            </p:nvSpPr>
            <p:spPr>
              <a:xfrm>
                <a:off x="368300" y="976313"/>
                <a:ext cx="104775" cy="127000"/>
              </a:xfrm>
              <a:custGeom>
                <a:avLst/>
                <a:gdLst>
                  <a:gd name="txL" fmla="*/ 0 w 66"/>
                  <a:gd name="txT" fmla="*/ 0 h 80"/>
                  <a:gd name="txR" fmla="*/ 66 w 66"/>
                  <a:gd name="txB" fmla="*/ 80 h 8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66" h="80">
                    <a:moveTo>
                      <a:pt x="64" y="80"/>
                    </a:moveTo>
                    <a:lnTo>
                      <a:pt x="66" y="75"/>
                    </a:lnTo>
                    <a:lnTo>
                      <a:pt x="5" y="0"/>
                    </a:lnTo>
                    <a:lnTo>
                      <a:pt x="0" y="7"/>
                    </a:lnTo>
                    <a:lnTo>
                      <a:pt x="64" y="8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08" name="Freeform 63"/>
              <p:cNvSpPr/>
              <p:nvPr/>
            </p:nvSpPr>
            <p:spPr>
              <a:xfrm>
                <a:off x="481012" y="979488"/>
                <a:ext cx="138113" cy="168275"/>
              </a:xfrm>
              <a:custGeom>
                <a:avLst/>
                <a:gdLst>
                  <a:gd name="txL" fmla="*/ 0 w 87"/>
                  <a:gd name="txT" fmla="*/ 0 h 106"/>
                  <a:gd name="txR" fmla="*/ 87 w 87"/>
                  <a:gd name="txB" fmla="*/ 106 h 10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7" h="106">
                    <a:moveTo>
                      <a:pt x="82" y="106"/>
                    </a:moveTo>
                    <a:lnTo>
                      <a:pt x="87" y="99"/>
                    </a:lnTo>
                    <a:lnTo>
                      <a:pt x="2" y="0"/>
                    </a:lnTo>
                    <a:lnTo>
                      <a:pt x="0" y="7"/>
                    </a:lnTo>
                    <a:lnTo>
                      <a:pt x="82" y="106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09" name="Freeform 64"/>
              <p:cNvSpPr/>
              <p:nvPr/>
            </p:nvSpPr>
            <p:spPr>
              <a:xfrm>
                <a:off x="593725" y="987425"/>
                <a:ext cx="127000" cy="182563"/>
              </a:xfrm>
              <a:custGeom>
                <a:avLst/>
                <a:gdLst>
                  <a:gd name="txL" fmla="*/ 0 w 80"/>
                  <a:gd name="txT" fmla="*/ 0 h 115"/>
                  <a:gd name="txR" fmla="*/ 80 w 80"/>
                  <a:gd name="txB" fmla="*/ 115 h 115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0" h="115">
                    <a:moveTo>
                      <a:pt x="75" y="115"/>
                    </a:moveTo>
                    <a:lnTo>
                      <a:pt x="80" y="111"/>
                    </a:lnTo>
                    <a:lnTo>
                      <a:pt x="4" y="0"/>
                    </a:lnTo>
                    <a:lnTo>
                      <a:pt x="0" y="7"/>
                    </a:lnTo>
                    <a:lnTo>
                      <a:pt x="75" y="115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10" name="Rectangle 65"/>
              <p:cNvSpPr/>
              <p:nvPr/>
            </p:nvSpPr>
            <p:spPr>
              <a:xfrm>
                <a:off x="746125" y="1144588"/>
                <a:ext cx="285750" cy="36513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11" name="Rectangle 66"/>
              <p:cNvSpPr/>
              <p:nvPr/>
            </p:nvSpPr>
            <p:spPr>
              <a:xfrm>
                <a:off x="454025" y="514350"/>
                <a:ext cx="881063" cy="19050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12" name="Freeform 67"/>
              <p:cNvSpPr/>
              <p:nvPr/>
            </p:nvSpPr>
            <p:spPr>
              <a:xfrm>
                <a:off x="968375" y="517525"/>
                <a:ext cx="366713" cy="112713"/>
              </a:xfrm>
              <a:custGeom>
                <a:avLst/>
                <a:gdLst>
                  <a:gd name="txL" fmla="*/ 0 w 231"/>
                  <a:gd name="txT" fmla="*/ 0 h 71"/>
                  <a:gd name="txR" fmla="*/ 231 w 231"/>
                  <a:gd name="txB" fmla="*/ 71 h 71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31" h="71">
                    <a:moveTo>
                      <a:pt x="231" y="15"/>
                    </a:moveTo>
                    <a:lnTo>
                      <a:pt x="2" y="71"/>
                    </a:lnTo>
                    <a:lnTo>
                      <a:pt x="0" y="59"/>
                    </a:lnTo>
                    <a:lnTo>
                      <a:pt x="229" y="0"/>
                    </a:lnTo>
                    <a:lnTo>
                      <a:pt x="231" y="15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13" name="Freeform 68"/>
              <p:cNvSpPr/>
              <p:nvPr/>
            </p:nvSpPr>
            <p:spPr>
              <a:xfrm>
                <a:off x="454025" y="517525"/>
                <a:ext cx="363538" cy="112713"/>
              </a:xfrm>
              <a:custGeom>
                <a:avLst/>
                <a:gdLst>
                  <a:gd name="txL" fmla="*/ 0 w 229"/>
                  <a:gd name="txT" fmla="*/ 0 h 71"/>
                  <a:gd name="txR" fmla="*/ 229 w 229"/>
                  <a:gd name="txB" fmla="*/ 71 h 71"/>
                </a:gdLst>
                <a:ahLst/>
                <a:cxnLst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0"/>
                  </a:cxn>
                  <a:cxn ang="0">
                    <a:pos x="0" y="2147483646"/>
                  </a:cxn>
                </a:cxnLst>
                <a:rect l="txL" t="txT" r="txR" b="txB"/>
                <a:pathLst>
                  <a:path w="229" h="71">
                    <a:moveTo>
                      <a:pt x="0" y="15"/>
                    </a:moveTo>
                    <a:lnTo>
                      <a:pt x="229" y="71"/>
                    </a:lnTo>
                    <a:lnTo>
                      <a:pt x="229" y="59"/>
                    </a:lnTo>
                    <a:lnTo>
                      <a:pt x="0" y="0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14" name="Freeform 69"/>
              <p:cNvSpPr/>
              <p:nvPr/>
            </p:nvSpPr>
            <p:spPr>
              <a:xfrm>
                <a:off x="998537" y="522288"/>
                <a:ext cx="66675" cy="82550"/>
              </a:xfrm>
              <a:custGeom>
                <a:avLst/>
                <a:gdLst>
                  <a:gd name="txL" fmla="*/ 0 w 42"/>
                  <a:gd name="txT" fmla="*/ 0 h 52"/>
                  <a:gd name="txR" fmla="*/ 42 w 42"/>
                  <a:gd name="txB" fmla="*/ 52 h 52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2" h="52">
                    <a:moveTo>
                      <a:pt x="40" y="52"/>
                    </a:moveTo>
                    <a:lnTo>
                      <a:pt x="42" y="47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40" y="52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15" name="Freeform 70"/>
              <p:cNvSpPr/>
              <p:nvPr/>
            </p:nvSpPr>
            <p:spPr>
              <a:xfrm>
                <a:off x="1057275" y="514350"/>
                <a:ext cx="68263" cy="79375"/>
              </a:xfrm>
              <a:custGeom>
                <a:avLst/>
                <a:gdLst>
                  <a:gd name="txL" fmla="*/ 0 w 43"/>
                  <a:gd name="txT" fmla="*/ 0 h 50"/>
                  <a:gd name="txR" fmla="*/ 43 w 43"/>
                  <a:gd name="txB" fmla="*/ 50 h 5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3" h="50">
                    <a:moveTo>
                      <a:pt x="41" y="50"/>
                    </a:moveTo>
                    <a:lnTo>
                      <a:pt x="43" y="47"/>
                    </a:lnTo>
                    <a:lnTo>
                      <a:pt x="3" y="0"/>
                    </a:lnTo>
                    <a:lnTo>
                      <a:pt x="0" y="2"/>
                    </a:lnTo>
                    <a:lnTo>
                      <a:pt x="41" y="5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16" name="Freeform 71"/>
              <p:cNvSpPr/>
              <p:nvPr/>
            </p:nvSpPr>
            <p:spPr>
              <a:xfrm>
                <a:off x="1128712" y="522288"/>
                <a:ext cx="52388" cy="52388"/>
              </a:xfrm>
              <a:custGeom>
                <a:avLst/>
                <a:gdLst>
                  <a:gd name="txL" fmla="*/ 0 w 33"/>
                  <a:gd name="txT" fmla="*/ 0 h 33"/>
                  <a:gd name="txR" fmla="*/ 33 w 33"/>
                  <a:gd name="txB" fmla="*/ 33 h 33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33" h="33">
                    <a:moveTo>
                      <a:pt x="31" y="33"/>
                    </a:moveTo>
                    <a:lnTo>
                      <a:pt x="33" y="30"/>
                    </a:lnTo>
                    <a:lnTo>
                      <a:pt x="3" y="0"/>
                    </a:lnTo>
                    <a:lnTo>
                      <a:pt x="0" y="4"/>
                    </a:lnTo>
                    <a:lnTo>
                      <a:pt x="31" y="33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17" name="Freeform 72"/>
              <p:cNvSpPr/>
              <p:nvPr/>
            </p:nvSpPr>
            <p:spPr>
              <a:xfrm>
                <a:off x="1196975" y="522288"/>
                <a:ext cx="41275" cy="33338"/>
              </a:xfrm>
              <a:custGeom>
                <a:avLst/>
                <a:gdLst>
                  <a:gd name="txL" fmla="*/ 0 w 26"/>
                  <a:gd name="txT" fmla="*/ 0 h 21"/>
                  <a:gd name="txR" fmla="*/ 26 w 26"/>
                  <a:gd name="txB" fmla="*/ 21 h 21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6" h="21">
                    <a:moveTo>
                      <a:pt x="24" y="21"/>
                    </a:moveTo>
                    <a:lnTo>
                      <a:pt x="26" y="19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18" name="Freeform 73"/>
              <p:cNvSpPr/>
              <p:nvPr/>
            </p:nvSpPr>
            <p:spPr>
              <a:xfrm>
                <a:off x="1193800" y="517525"/>
                <a:ext cx="41275" cy="52388"/>
              </a:xfrm>
              <a:custGeom>
                <a:avLst/>
                <a:gdLst>
                  <a:gd name="txL" fmla="*/ 0 w 26"/>
                  <a:gd name="txT" fmla="*/ 0 h 33"/>
                  <a:gd name="txR" fmla="*/ 26 w 26"/>
                  <a:gd name="txB" fmla="*/ 33 h 33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6" h="33">
                    <a:moveTo>
                      <a:pt x="2" y="33"/>
                    </a:moveTo>
                    <a:lnTo>
                      <a:pt x="0" y="29"/>
                    </a:lnTo>
                    <a:lnTo>
                      <a:pt x="23" y="0"/>
                    </a:lnTo>
                    <a:lnTo>
                      <a:pt x="26" y="3"/>
                    </a:lnTo>
                    <a:lnTo>
                      <a:pt x="2" y="33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19" name="Freeform 74"/>
              <p:cNvSpPr/>
              <p:nvPr/>
            </p:nvSpPr>
            <p:spPr>
              <a:xfrm>
                <a:off x="1125537" y="514350"/>
                <a:ext cx="60325" cy="74613"/>
              </a:xfrm>
              <a:custGeom>
                <a:avLst/>
                <a:gdLst>
                  <a:gd name="txL" fmla="*/ 0 w 38"/>
                  <a:gd name="txT" fmla="*/ 0 h 47"/>
                  <a:gd name="txR" fmla="*/ 38 w 38"/>
                  <a:gd name="txB" fmla="*/ 47 h 47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38" h="47">
                    <a:moveTo>
                      <a:pt x="2" y="47"/>
                    </a:moveTo>
                    <a:lnTo>
                      <a:pt x="0" y="42"/>
                    </a:lnTo>
                    <a:lnTo>
                      <a:pt x="38" y="0"/>
                    </a:lnTo>
                    <a:lnTo>
                      <a:pt x="38" y="5"/>
                    </a:lnTo>
                    <a:lnTo>
                      <a:pt x="2" y="47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20" name="Freeform 75"/>
              <p:cNvSpPr/>
              <p:nvPr/>
            </p:nvSpPr>
            <p:spPr>
              <a:xfrm>
                <a:off x="1046162" y="517525"/>
                <a:ext cx="79375" cy="93663"/>
              </a:xfrm>
              <a:custGeom>
                <a:avLst/>
                <a:gdLst>
                  <a:gd name="txL" fmla="*/ 0 w 50"/>
                  <a:gd name="txT" fmla="*/ 0 h 59"/>
                  <a:gd name="txR" fmla="*/ 50 w 50"/>
                  <a:gd name="txB" fmla="*/ 59 h 59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50" h="59">
                    <a:moveTo>
                      <a:pt x="3" y="59"/>
                    </a:moveTo>
                    <a:lnTo>
                      <a:pt x="0" y="57"/>
                    </a:lnTo>
                    <a:lnTo>
                      <a:pt x="48" y="0"/>
                    </a:lnTo>
                    <a:lnTo>
                      <a:pt x="50" y="3"/>
                    </a:lnTo>
                    <a:lnTo>
                      <a:pt x="3" y="59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21" name="Freeform 76"/>
              <p:cNvSpPr/>
              <p:nvPr/>
            </p:nvSpPr>
            <p:spPr>
              <a:xfrm>
                <a:off x="990600" y="522288"/>
                <a:ext cx="71438" cy="104775"/>
              </a:xfrm>
              <a:custGeom>
                <a:avLst/>
                <a:gdLst>
                  <a:gd name="txL" fmla="*/ 0 w 45"/>
                  <a:gd name="txT" fmla="*/ 0 h 66"/>
                  <a:gd name="txR" fmla="*/ 45 w 45"/>
                  <a:gd name="txB" fmla="*/ 66 h 66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5" h="66">
                    <a:moveTo>
                      <a:pt x="2" y="66"/>
                    </a:moveTo>
                    <a:lnTo>
                      <a:pt x="0" y="61"/>
                    </a:lnTo>
                    <a:lnTo>
                      <a:pt x="42" y="0"/>
                    </a:lnTo>
                    <a:lnTo>
                      <a:pt x="45" y="2"/>
                    </a:lnTo>
                    <a:lnTo>
                      <a:pt x="2" y="66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22" name="Freeform 77"/>
              <p:cNvSpPr/>
              <p:nvPr/>
            </p:nvSpPr>
            <p:spPr>
              <a:xfrm>
                <a:off x="723900" y="522288"/>
                <a:ext cx="63500" cy="82550"/>
              </a:xfrm>
              <a:custGeom>
                <a:avLst/>
                <a:gdLst>
                  <a:gd name="txL" fmla="*/ 0 w 40"/>
                  <a:gd name="txT" fmla="*/ 0 h 52"/>
                  <a:gd name="txR" fmla="*/ 40 w 40"/>
                  <a:gd name="txB" fmla="*/ 52 h 52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0" h="52">
                    <a:moveTo>
                      <a:pt x="3" y="52"/>
                    </a:moveTo>
                    <a:lnTo>
                      <a:pt x="0" y="47"/>
                    </a:lnTo>
                    <a:lnTo>
                      <a:pt x="38" y="0"/>
                    </a:lnTo>
                    <a:lnTo>
                      <a:pt x="40" y="4"/>
                    </a:lnTo>
                    <a:lnTo>
                      <a:pt x="3" y="52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23" name="Freeform 78"/>
              <p:cNvSpPr/>
              <p:nvPr/>
            </p:nvSpPr>
            <p:spPr>
              <a:xfrm>
                <a:off x="660400" y="514350"/>
                <a:ext cx="68263" cy="79375"/>
              </a:xfrm>
              <a:custGeom>
                <a:avLst/>
                <a:gdLst>
                  <a:gd name="txL" fmla="*/ 0 w 43"/>
                  <a:gd name="txT" fmla="*/ 0 h 50"/>
                  <a:gd name="txR" fmla="*/ 43 w 43"/>
                  <a:gd name="txB" fmla="*/ 50 h 50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3" h="50">
                    <a:moveTo>
                      <a:pt x="2" y="50"/>
                    </a:moveTo>
                    <a:lnTo>
                      <a:pt x="0" y="47"/>
                    </a:lnTo>
                    <a:lnTo>
                      <a:pt x="40" y="0"/>
                    </a:lnTo>
                    <a:lnTo>
                      <a:pt x="43" y="2"/>
                    </a:lnTo>
                    <a:lnTo>
                      <a:pt x="2" y="5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24" name="Freeform 79"/>
              <p:cNvSpPr/>
              <p:nvPr/>
            </p:nvSpPr>
            <p:spPr>
              <a:xfrm>
                <a:off x="608012" y="522288"/>
                <a:ext cx="49213" cy="52388"/>
              </a:xfrm>
              <a:custGeom>
                <a:avLst/>
                <a:gdLst>
                  <a:gd name="txL" fmla="*/ 0 w 31"/>
                  <a:gd name="txT" fmla="*/ 0 h 33"/>
                  <a:gd name="txR" fmla="*/ 31 w 31"/>
                  <a:gd name="txB" fmla="*/ 33 h 33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31" h="33">
                    <a:moveTo>
                      <a:pt x="2" y="33"/>
                    </a:moveTo>
                    <a:lnTo>
                      <a:pt x="0" y="30"/>
                    </a:lnTo>
                    <a:lnTo>
                      <a:pt x="28" y="0"/>
                    </a:lnTo>
                    <a:lnTo>
                      <a:pt x="31" y="4"/>
                    </a:lnTo>
                    <a:lnTo>
                      <a:pt x="2" y="33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25" name="Freeform 80"/>
              <p:cNvSpPr/>
              <p:nvPr/>
            </p:nvSpPr>
            <p:spPr>
              <a:xfrm>
                <a:off x="552450" y="522288"/>
                <a:ext cx="36513" cy="33338"/>
              </a:xfrm>
              <a:custGeom>
                <a:avLst/>
                <a:gdLst>
                  <a:gd name="txL" fmla="*/ 0 w 23"/>
                  <a:gd name="txT" fmla="*/ 0 h 21"/>
                  <a:gd name="txR" fmla="*/ 23 w 23"/>
                  <a:gd name="txB" fmla="*/ 21 h 21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3" h="21">
                    <a:moveTo>
                      <a:pt x="2" y="21"/>
                    </a:moveTo>
                    <a:lnTo>
                      <a:pt x="0" y="19"/>
                    </a:lnTo>
                    <a:lnTo>
                      <a:pt x="21" y="0"/>
                    </a:lnTo>
                    <a:lnTo>
                      <a:pt x="23" y="4"/>
                    </a:lnTo>
                    <a:lnTo>
                      <a:pt x="2" y="21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26" name="Freeform 81"/>
              <p:cNvSpPr/>
              <p:nvPr/>
            </p:nvSpPr>
            <p:spPr>
              <a:xfrm>
                <a:off x="552450" y="517525"/>
                <a:ext cx="41275" cy="52388"/>
              </a:xfrm>
              <a:custGeom>
                <a:avLst/>
                <a:gdLst>
                  <a:gd name="txL" fmla="*/ 0 w 26"/>
                  <a:gd name="txT" fmla="*/ 0 h 33"/>
                  <a:gd name="txR" fmla="*/ 26 w 26"/>
                  <a:gd name="txB" fmla="*/ 33 h 33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26" h="33">
                    <a:moveTo>
                      <a:pt x="23" y="33"/>
                    </a:moveTo>
                    <a:lnTo>
                      <a:pt x="26" y="29"/>
                    </a:lnTo>
                    <a:lnTo>
                      <a:pt x="2" y="0"/>
                    </a:lnTo>
                    <a:lnTo>
                      <a:pt x="0" y="3"/>
                    </a:lnTo>
                    <a:lnTo>
                      <a:pt x="23" y="33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27" name="Freeform 82"/>
              <p:cNvSpPr/>
              <p:nvPr/>
            </p:nvSpPr>
            <p:spPr>
              <a:xfrm>
                <a:off x="600075" y="514350"/>
                <a:ext cx="60325" cy="74613"/>
              </a:xfrm>
              <a:custGeom>
                <a:avLst/>
                <a:gdLst>
                  <a:gd name="txL" fmla="*/ 0 w 38"/>
                  <a:gd name="txT" fmla="*/ 0 h 47"/>
                  <a:gd name="txR" fmla="*/ 38 w 38"/>
                  <a:gd name="txB" fmla="*/ 47 h 4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38" h="47">
                    <a:moveTo>
                      <a:pt x="36" y="47"/>
                    </a:moveTo>
                    <a:lnTo>
                      <a:pt x="38" y="42"/>
                    </a:lnTo>
                    <a:lnTo>
                      <a:pt x="3" y="0"/>
                    </a:lnTo>
                    <a:lnTo>
                      <a:pt x="0" y="5"/>
                    </a:lnTo>
                    <a:lnTo>
                      <a:pt x="36" y="47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28" name="Freeform 83"/>
              <p:cNvSpPr/>
              <p:nvPr/>
            </p:nvSpPr>
            <p:spPr>
              <a:xfrm>
                <a:off x="663575" y="517525"/>
                <a:ext cx="79375" cy="93663"/>
              </a:xfrm>
              <a:custGeom>
                <a:avLst/>
                <a:gdLst>
                  <a:gd name="txL" fmla="*/ 0 w 50"/>
                  <a:gd name="txT" fmla="*/ 0 h 59"/>
                  <a:gd name="txR" fmla="*/ 50 w 50"/>
                  <a:gd name="txB" fmla="*/ 59 h 59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50" h="59">
                    <a:moveTo>
                      <a:pt x="48" y="59"/>
                    </a:moveTo>
                    <a:lnTo>
                      <a:pt x="50" y="57"/>
                    </a:lnTo>
                    <a:lnTo>
                      <a:pt x="3" y="0"/>
                    </a:lnTo>
                    <a:lnTo>
                      <a:pt x="0" y="3"/>
                    </a:lnTo>
                    <a:lnTo>
                      <a:pt x="48" y="59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29" name="Freeform 84"/>
              <p:cNvSpPr/>
              <p:nvPr/>
            </p:nvSpPr>
            <p:spPr>
              <a:xfrm>
                <a:off x="728662" y="522288"/>
                <a:ext cx="69850" cy="104775"/>
              </a:xfrm>
              <a:custGeom>
                <a:avLst/>
                <a:gdLst>
                  <a:gd name="txL" fmla="*/ 0 w 44"/>
                  <a:gd name="txT" fmla="*/ 0 h 66"/>
                  <a:gd name="txR" fmla="*/ 44 w 44"/>
                  <a:gd name="txB" fmla="*/ 66 h 6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4" h="66">
                    <a:moveTo>
                      <a:pt x="42" y="66"/>
                    </a:moveTo>
                    <a:lnTo>
                      <a:pt x="44" y="61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42" y="66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230" name="Rectangle 85"/>
              <p:cNvSpPr/>
              <p:nvPr/>
            </p:nvSpPr>
            <p:spPr>
              <a:xfrm>
                <a:off x="814387" y="611188"/>
                <a:ext cx="161925" cy="23813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4103" name="Group 97"/>
          <p:cNvGrpSpPr/>
          <p:nvPr/>
        </p:nvGrpSpPr>
        <p:grpSpPr>
          <a:xfrm>
            <a:off x="11552238" y="5595938"/>
            <a:ext cx="290512" cy="287337"/>
            <a:chOff x="0" y="0"/>
            <a:chExt cx="2576513" cy="2576513"/>
          </a:xfrm>
        </p:grpSpPr>
        <p:sp>
          <p:nvSpPr>
            <p:cNvPr id="4130" name="Freeform 92"/>
            <p:cNvSpPr/>
            <p:nvPr/>
          </p:nvSpPr>
          <p:spPr>
            <a:xfrm>
              <a:off x="0" y="0"/>
              <a:ext cx="2576513" cy="2576513"/>
            </a:xfrm>
            <a:custGeom>
              <a:avLst/>
              <a:gdLst>
                <a:gd name="txL" fmla="*/ 0 w 687"/>
                <a:gd name="txT" fmla="*/ 0 h 687"/>
                <a:gd name="txR" fmla="*/ 687 w 687"/>
                <a:gd name="txB" fmla="*/ 687 h 687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687" h="687">
                  <a:moveTo>
                    <a:pt x="687" y="624"/>
                  </a:moveTo>
                  <a:cubicBezTo>
                    <a:pt x="687" y="659"/>
                    <a:pt x="659" y="687"/>
                    <a:pt x="625" y="687"/>
                  </a:cubicBezTo>
                  <a:cubicBezTo>
                    <a:pt x="62" y="687"/>
                    <a:pt x="62" y="687"/>
                    <a:pt x="62" y="687"/>
                  </a:cubicBezTo>
                  <a:cubicBezTo>
                    <a:pt x="28" y="687"/>
                    <a:pt x="0" y="659"/>
                    <a:pt x="0" y="624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625" y="0"/>
                    <a:pt x="625" y="0"/>
                    <a:pt x="625" y="0"/>
                  </a:cubicBezTo>
                  <a:cubicBezTo>
                    <a:pt x="659" y="0"/>
                    <a:pt x="687" y="28"/>
                    <a:pt x="687" y="62"/>
                  </a:cubicBezTo>
                  <a:lnTo>
                    <a:pt x="687" y="624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131" name="Freeform 93"/>
            <p:cNvSpPr/>
            <p:nvPr/>
          </p:nvSpPr>
          <p:spPr>
            <a:xfrm>
              <a:off x="263293" y="227339"/>
              <a:ext cx="2313220" cy="2349174"/>
            </a:xfrm>
            <a:custGeom>
              <a:avLst/>
              <a:gdLst>
                <a:gd name="txL" fmla="*/ 0 w 617"/>
                <a:gd name="txT" fmla="*/ 0 h 626"/>
                <a:gd name="txR" fmla="*/ 617 w 617"/>
                <a:gd name="txB" fmla="*/ 626 h 626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617" h="626">
                  <a:moveTo>
                    <a:pt x="460" y="80"/>
                  </a:moveTo>
                  <a:cubicBezTo>
                    <a:pt x="425" y="115"/>
                    <a:pt x="425" y="115"/>
                    <a:pt x="425" y="115"/>
                  </a:cubicBezTo>
                  <a:cubicBezTo>
                    <a:pt x="309" y="0"/>
                    <a:pt x="309" y="0"/>
                    <a:pt x="309" y="0"/>
                  </a:cubicBezTo>
                  <a:cubicBezTo>
                    <a:pt x="243" y="39"/>
                    <a:pt x="243" y="39"/>
                    <a:pt x="243" y="39"/>
                  </a:cubicBezTo>
                  <a:cubicBezTo>
                    <a:pt x="240" y="100"/>
                    <a:pt x="240" y="100"/>
                    <a:pt x="240" y="100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111" y="268"/>
                    <a:pt x="111" y="268"/>
                    <a:pt x="111" y="268"/>
                  </a:cubicBezTo>
                  <a:cubicBezTo>
                    <a:pt x="104" y="314"/>
                    <a:pt x="104" y="314"/>
                    <a:pt x="104" y="314"/>
                  </a:cubicBezTo>
                  <a:cubicBezTo>
                    <a:pt x="61" y="360"/>
                    <a:pt x="61" y="360"/>
                    <a:pt x="61" y="360"/>
                  </a:cubicBezTo>
                  <a:cubicBezTo>
                    <a:pt x="60" y="379"/>
                    <a:pt x="60" y="379"/>
                    <a:pt x="60" y="379"/>
                  </a:cubicBezTo>
                  <a:cubicBezTo>
                    <a:pt x="307" y="626"/>
                    <a:pt x="307" y="626"/>
                    <a:pt x="307" y="626"/>
                  </a:cubicBezTo>
                  <a:cubicBezTo>
                    <a:pt x="555" y="626"/>
                    <a:pt x="555" y="626"/>
                    <a:pt x="555" y="626"/>
                  </a:cubicBezTo>
                  <a:cubicBezTo>
                    <a:pt x="589" y="626"/>
                    <a:pt x="617" y="598"/>
                    <a:pt x="617" y="563"/>
                  </a:cubicBezTo>
                  <a:cubicBezTo>
                    <a:pt x="617" y="237"/>
                    <a:pt x="617" y="237"/>
                    <a:pt x="617" y="237"/>
                  </a:cubicBezTo>
                  <a:lnTo>
                    <a:pt x="460" y="80"/>
                  </a:lnTo>
                  <a:close/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4132" name="Group 100"/>
            <p:cNvGrpSpPr/>
            <p:nvPr/>
          </p:nvGrpSpPr>
          <p:grpSpPr>
            <a:xfrm>
              <a:off x="263525" y="214312"/>
              <a:ext cx="1746250" cy="1979613"/>
              <a:chOff x="0" y="0"/>
              <a:chExt cx="1746250" cy="1979613"/>
            </a:xfrm>
          </p:grpSpPr>
          <p:sp>
            <p:nvSpPr>
              <p:cNvPr id="4133" name="Freeform 94"/>
              <p:cNvSpPr/>
              <p:nvPr/>
            </p:nvSpPr>
            <p:spPr>
              <a:xfrm>
                <a:off x="336550" y="566738"/>
                <a:ext cx="60325" cy="454025"/>
              </a:xfrm>
              <a:custGeom>
                <a:avLst/>
                <a:gdLst>
                  <a:gd name="txL" fmla="*/ 0 w 38"/>
                  <a:gd name="txT" fmla="*/ 0 h 286"/>
                  <a:gd name="txR" fmla="*/ 38 w 38"/>
                  <a:gd name="txB" fmla="*/ 286 h 286"/>
                </a:gdLst>
                <a:ahLst/>
                <a:cxnLst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</a:cxnLst>
                <a:rect l="txL" t="txT" r="txR" b="txB"/>
                <a:pathLst>
                  <a:path w="38" h="286">
                    <a:moveTo>
                      <a:pt x="0" y="5"/>
                    </a:moveTo>
                    <a:lnTo>
                      <a:pt x="31" y="286"/>
                    </a:lnTo>
                    <a:lnTo>
                      <a:pt x="38" y="281"/>
                    </a:lnTo>
                    <a:lnTo>
                      <a:pt x="7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34" name="Freeform 95"/>
              <p:cNvSpPr/>
              <p:nvPr/>
            </p:nvSpPr>
            <p:spPr>
              <a:xfrm>
                <a:off x="382587" y="581025"/>
                <a:ext cx="33338" cy="446088"/>
              </a:xfrm>
              <a:custGeom>
                <a:avLst/>
                <a:gdLst>
                  <a:gd name="txL" fmla="*/ 0 w 21"/>
                  <a:gd name="txT" fmla="*/ 0 h 281"/>
                  <a:gd name="txR" fmla="*/ 21 w 21"/>
                  <a:gd name="txB" fmla="*/ 281 h 281"/>
                </a:gdLst>
                <a:ahLst/>
                <a:cxnLst>
                  <a:cxn ang="0">
                    <a:pos x="0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0"/>
                  </a:cxn>
                </a:cxnLst>
                <a:rect l="txL" t="txT" r="txR" b="txB"/>
                <a:pathLst>
                  <a:path w="21" h="281">
                    <a:moveTo>
                      <a:pt x="0" y="0"/>
                    </a:moveTo>
                    <a:lnTo>
                      <a:pt x="14" y="281"/>
                    </a:lnTo>
                    <a:lnTo>
                      <a:pt x="21" y="281"/>
                    </a:lnTo>
                    <a:lnTo>
                      <a:pt x="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35" name="Freeform 96"/>
              <p:cNvSpPr/>
              <p:nvPr/>
            </p:nvSpPr>
            <p:spPr>
              <a:xfrm>
                <a:off x="430212" y="566738"/>
                <a:ext cx="60325" cy="454025"/>
              </a:xfrm>
              <a:custGeom>
                <a:avLst/>
                <a:gdLst>
                  <a:gd name="txL" fmla="*/ 0 w 38"/>
                  <a:gd name="txT" fmla="*/ 0 h 286"/>
                  <a:gd name="txR" fmla="*/ 38 w 38"/>
                  <a:gd name="txB" fmla="*/ 286 h 286"/>
                </a:gdLst>
                <a:ahLst/>
                <a:cxnLst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2147483646"/>
                  </a:cxn>
                </a:cxnLst>
                <a:rect l="txL" t="txT" r="txR" b="txB"/>
                <a:pathLst>
                  <a:path w="38" h="286">
                    <a:moveTo>
                      <a:pt x="0" y="281"/>
                    </a:moveTo>
                    <a:lnTo>
                      <a:pt x="7" y="286"/>
                    </a:lnTo>
                    <a:lnTo>
                      <a:pt x="38" y="5"/>
                    </a:lnTo>
                    <a:lnTo>
                      <a:pt x="31" y="0"/>
                    </a:lnTo>
                    <a:lnTo>
                      <a:pt x="0" y="281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36" name="Freeform 97"/>
              <p:cNvSpPr/>
              <p:nvPr/>
            </p:nvSpPr>
            <p:spPr>
              <a:xfrm>
                <a:off x="415925" y="581025"/>
                <a:ext cx="33338" cy="446088"/>
              </a:xfrm>
              <a:custGeom>
                <a:avLst/>
                <a:gdLst>
                  <a:gd name="txL" fmla="*/ 0 w 21"/>
                  <a:gd name="txT" fmla="*/ 0 h 281"/>
                  <a:gd name="txR" fmla="*/ 21 w 21"/>
                  <a:gd name="txB" fmla="*/ 281 h 281"/>
                </a:gdLst>
                <a:ahLst/>
                <a:cxnLst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0" y="2147483646"/>
                  </a:cxn>
                </a:cxnLst>
                <a:rect l="txL" t="txT" r="txR" b="txB"/>
                <a:pathLst>
                  <a:path w="21" h="281">
                    <a:moveTo>
                      <a:pt x="0" y="281"/>
                    </a:moveTo>
                    <a:lnTo>
                      <a:pt x="7" y="281"/>
                    </a:lnTo>
                    <a:lnTo>
                      <a:pt x="21" y="0"/>
                    </a:lnTo>
                    <a:lnTo>
                      <a:pt x="14" y="0"/>
                    </a:lnTo>
                    <a:lnTo>
                      <a:pt x="0" y="281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37" name="Freeform 98"/>
              <p:cNvSpPr>
                <a:spLocks noEditPoints="1"/>
              </p:cNvSpPr>
              <p:nvPr/>
            </p:nvSpPr>
            <p:spPr>
              <a:xfrm>
                <a:off x="0" y="357188"/>
                <a:ext cx="1511300" cy="234950"/>
              </a:xfrm>
              <a:custGeom>
                <a:avLst/>
                <a:gdLst>
                  <a:gd name="txL" fmla="*/ 0 w 403"/>
                  <a:gd name="txT" fmla="*/ 0 h 63"/>
                  <a:gd name="txR" fmla="*/ 403 w 403"/>
                  <a:gd name="txB" fmla="*/ 63 h 63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03" h="63">
                    <a:moveTo>
                      <a:pt x="403" y="51"/>
                    </a:moveTo>
                    <a:cubicBezTo>
                      <a:pt x="403" y="51"/>
                      <a:pt x="389" y="51"/>
                      <a:pt x="366" y="51"/>
                    </a:cubicBezTo>
                    <a:cubicBezTo>
                      <a:pt x="387" y="11"/>
                      <a:pt x="387" y="11"/>
                      <a:pt x="387" y="11"/>
                    </a:cubicBezTo>
                    <a:cubicBezTo>
                      <a:pt x="397" y="11"/>
                      <a:pt x="403" y="11"/>
                      <a:pt x="403" y="11"/>
                    </a:cubicBezTo>
                    <a:cubicBezTo>
                      <a:pt x="403" y="0"/>
                      <a:pt x="403" y="0"/>
                      <a:pt x="403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403" y="63"/>
                      <a:pt x="403" y="63"/>
                      <a:pt x="403" y="63"/>
                    </a:cubicBezTo>
                    <a:lnTo>
                      <a:pt x="403" y="51"/>
                    </a:lnTo>
                    <a:close/>
                    <a:moveTo>
                      <a:pt x="212" y="15"/>
                    </a:moveTo>
                    <a:cubicBezTo>
                      <a:pt x="234" y="51"/>
                      <a:pt x="234" y="51"/>
                      <a:pt x="234" y="51"/>
                    </a:cubicBezTo>
                    <a:cubicBezTo>
                      <a:pt x="194" y="51"/>
                      <a:pt x="194" y="51"/>
                      <a:pt x="194" y="51"/>
                    </a:cubicBezTo>
                    <a:lnTo>
                      <a:pt x="212" y="15"/>
                    </a:lnTo>
                    <a:close/>
                    <a:moveTo>
                      <a:pt x="300" y="47"/>
                    </a:moveTo>
                    <a:cubicBezTo>
                      <a:pt x="280" y="11"/>
                      <a:pt x="280" y="11"/>
                      <a:pt x="280" y="11"/>
                    </a:cubicBezTo>
                    <a:cubicBezTo>
                      <a:pt x="319" y="11"/>
                      <a:pt x="319" y="11"/>
                      <a:pt x="319" y="11"/>
                    </a:cubicBezTo>
                    <a:lnTo>
                      <a:pt x="300" y="47"/>
                    </a:lnTo>
                    <a:close/>
                    <a:moveTo>
                      <a:pt x="270" y="16"/>
                    </a:moveTo>
                    <a:cubicBezTo>
                      <a:pt x="291" y="51"/>
                      <a:pt x="291" y="51"/>
                      <a:pt x="291" y="51"/>
                    </a:cubicBezTo>
                    <a:cubicBezTo>
                      <a:pt x="252" y="51"/>
                      <a:pt x="252" y="51"/>
                      <a:pt x="252" y="51"/>
                    </a:cubicBezTo>
                    <a:lnTo>
                      <a:pt x="270" y="16"/>
                    </a:lnTo>
                    <a:close/>
                    <a:moveTo>
                      <a:pt x="327" y="16"/>
                    </a:moveTo>
                    <a:cubicBezTo>
                      <a:pt x="348" y="51"/>
                      <a:pt x="348" y="51"/>
                      <a:pt x="348" y="51"/>
                    </a:cubicBezTo>
                    <a:cubicBezTo>
                      <a:pt x="309" y="51"/>
                      <a:pt x="309" y="51"/>
                      <a:pt x="309" y="51"/>
                    </a:cubicBezTo>
                    <a:lnTo>
                      <a:pt x="327" y="16"/>
                    </a:lnTo>
                    <a:close/>
                    <a:moveTo>
                      <a:pt x="337" y="11"/>
                    </a:moveTo>
                    <a:cubicBezTo>
                      <a:pt x="376" y="11"/>
                      <a:pt x="376" y="11"/>
                      <a:pt x="376" y="11"/>
                    </a:cubicBezTo>
                    <a:cubicBezTo>
                      <a:pt x="357" y="47"/>
                      <a:pt x="357" y="47"/>
                      <a:pt x="357" y="47"/>
                    </a:cubicBezTo>
                    <a:lnTo>
                      <a:pt x="337" y="11"/>
                    </a:lnTo>
                    <a:close/>
                    <a:moveTo>
                      <a:pt x="243" y="47"/>
                    </a:moveTo>
                    <a:cubicBezTo>
                      <a:pt x="223" y="11"/>
                      <a:pt x="223" y="11"/>
                      <a:pt x="223" y="11"/>
                    </a:cubicBezTo>
                    <a:cubicBezTo>
                      <a:pt x="261" y="11"/>
                      <a:pt x="261" y="11"/>
                      <a:pt x="261" y="11"/>
                    </a:cubicBezTo>
                    <a:lnTo>
                      <a:pt x="243" y="47"/>
                    </a:lnTo>
                    <a:close/>
                    <a:moveTo>
                      <a:pt x="185" y="47"/>
                    </a:moveTo>
                    <a:cubicBezTo>
                      <a:pt x="164" y="11"/>
                      <a:pt x="164" y="11"/>
                      <a:pt x="164" y="11"/>
                    </a:cubicBezTo>
                    <a:cubicBezTo>
                      <a:pt x="203" y="11"/>
                      <a:pt x="203" y="11"/>
                      <a:pt x="203" y="11"/>
                    </a:cubicBezTo>
                    <a:lnTo>
                      <a:pt x="185" y="47"/>
                    </a:lnTo>
                    <a:close/>
                    <a:moveTo>
                      <a:pt x="46" y="11"/>
                    </a:moveTo>
                    <a:cubicBezTo>
                      <a:pt x="85" y="11"/>
                      <a:pt x="85" y="11"/>
                      <a:pt x="85" y="11"/>
                    </a:cubicBezTo>
                    <a:cubicBezTo>
                      <a:pt x="67" y="48"/>
                      <a:pt x="67" y="48"/>
                      <a:pt x="67" y="48"/>
                    </a:cubicBezTo>
                    <a:lnTo>
                      <a:pt x="46" y="11"/>
                    </a:lnTo>
                    <a:close/>
                    <a:moveTo>
                      <a:pt x="105" y="11"/>
                    </a:moveTo>
                    <a:cubicBezTo>
                      <a:pt x="145" y="11"/>
                      <a:pt x="145" y="11"/>
                      <a:pt x="145" y="11"/>
                    </a:cubicBezTo>
                    <a:cubicBezTo>
                      <a:pt x="126" y="48"/>
                      <a:pt x="126" y="48"/>
                      <a:pt x="126" y="48"/>
                    </a:cubicBezTo>
                    <a:lnTo>
                      <a:pt x="105" y="11"/>
                    </a:lnTo>
                    <a:close/>
                    <a:moveTo>
                      <a:pt x="35" y="15"/>
                    </a:moveTo>
                    <a:cubicBezTo>
                      <a:pt x="57" y="51"/>
                      <a:pt x="57" y="51"/>
                      <a:pt x="57" y="51"/>
                    </a:cubicBezTo>
                    <a:cubicBezTo>
                      <a:pt x="17" y="51"/>
                      <a:pt x="17" y="51"/>
                      <a:pt x="17" y="51"/>
                    </a:cubicBezTo>
                    <a:cubicBezTo>
                      <a:pt x="19" y="46"/>
                      <a:pt x="31" y="23"/>
                      <a:pt x="35" y="15"/>
                    </a:cubicBezTo>
                    <a:close/>
                    <a:moveTo>
                      <a:pt x="95" y="15"/>
                    </a:moveTo>
                    <a:cubicBezTo>
                      <a:pt x="116" y="51"/>
                      <a:pt x="116" y="51"/>
                      <a:pt x="116" y="51"/>
                    </a:cubicBezTo>
                    <a:cubicBezTo>
                      <a:pt x="76" y="51"/>
                      <a:pt x="76" y="51"/>
                      <a:pt x="76" y="51"/>
                    </a:cubicBezTo>
                    <a:lnTo>
                      <a:pt x="95" y="15"/>
                    </a:lnTo>
                    <a:close/>
                    <a:moveTo>
                      <a:pt x="154" y="15"/>
                    </a:moveTo>
                    <a:cubicBezTo>
                      <a:pt x="175" y="51"/>
                      <a:pt x="175" y="51"/>
                      <a:pt x="175" y="51"/>
                    </a:cubicBezTo>
                    <a:cubicBezTo>
                      <a:pt x="135" y="51"/>
                      <a:pt x="135" y="51"/>
                      <a:pt x="135" y="51"/>
                    </a:cubicBezTo>
                    <a:lnTo>
                      <a:pt x="154" y="15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38" name="Freeform 99"/>
              <p:cNvSpPr/>
              <p:nvPr/>
            </p:nvSpPr>
            <p:spPr>
              <a:xfrm>
                <a:off x="738187" y="1470025"/>
                <a:ext cx="581025" cy="98425"/>
              </a:xfrm>
              <a:custGeom>
                <a:avLst/>
                <a:gdLst>
                  <a:gd name="txL" fmla="*/ 0 w 155"/>
                  <a:gd name="txT" fmla="*/ 0 h 26"/>
                  <a:gd name="txR" fmla="*/ 155 w 155"/>
                  <a:gd name="txB" fmla="*/ 26 h 2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55" h="26">
                    <a:moveTo>
                      <a:pt x="155" y="20"/>
                    </a:moveTo>
                    <a:cubicBezTo>
                      <a:pt x="155" y="23"/>
                      <a:pt x="153" y="26"/>
                      <a:pt x="150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2" y="26"/>
                      <a:pt x="0" y="23"/>
                      <a:pt x="0" y="2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150" y="0"/>
                      <a:pt x="150" y="0"/>
                      <a:pt x="150" y="0"/>
                    </a:cubicBezTo>
                    <a:cubicBezTo>
                      <a:pt x="153" y="0"/>
                      <a:pt x="155" y="3"/>
                      <a:pt x="155" y="6"/>
                    </a:cubicBezTo>
                    <a:lnTo>
                      <a:pt x="155" y="2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39" name="Freeform 100"/>
              <p:cNvSpPr>
                <a:spLocks noEditPoints="1"/>
              </p:cNvSpPr>
              <p:nvPr/>
            </p:nvSpPr>
            <p:spPr>
              <a:xfrm>
                <a:off x="884237" y="0"/>
                <a:ext cx="277813" cy="1447800"/>
              </a:xfrm>
              <a:custGeom>
                <a:avLst/>
                <a:gdLst>
                  <a:gd name="txL" fmla="*/ 0 w 74"/>
                  <a:gd name="txT" fmla="*/ 0 h 386"/>
                  <a:gd name="txR" fmla="*/ 74 w 74"/>
                  <a:gd name="txB" fmla="*/ 386 h 38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74" h="386">
                    <a:moveTo>
                      <a:pt x="61" y="386"/>
                    </a:moveTo>
                    <a:cubicBezTo>
                      <a:pt x="74" y="386"/>
                      <a:pt x="74" y="386"/>
                      <a:pt x="74" y="386"/>
                    </a:cubicBezTo>
                    <a:cubicBezTo>
                      <a:pt x="74" y="274"/>
                      <a:pt x="74" y="274"/>
                      <a:pt x="74" y="274"/>
                    </a:cubicBezTo>
                    <a:cubicBezTo>
                      <a:pt x="74" y="274"/>
                      <a:pt x="74" y="274"/>
                      <a:pt x="74" y="274"/>
                    </a:cubicBezTo>
                    <a:cubicBezTo>
                      <a:pt x="74" y="274"/>
                      <a:pt x="74" y="274"/>
                      <a:pt x="74" y="274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386"/>
                      <a:pt x="0" y="386"/>
                      <a:pt x="0" y="386"/>
                    </a:cubicBezTo>
                    <a:cubicBezTo>
                      <a:pt x="36" y="386"/>
                      <a:pt x="36" y="386"/>
                      <a:pt x="36" y="386"/>
                    </a:cubicBezTo>
                    <a:cubicBezTo>
                      <a:pt x="61" y="369"/>
                      <a:pt x="61" y="369"/>
                      <a:pt x="61" y="369"/>
                    </a:cubicBezTo>
                    <a:lnTo>
                      <a:pt x="61" y="386"/>
                    </a:lnTo>
                    <a:close/>
                    <a:moveTo>
                      <a:pt x="61" y="256"/>
                    </a:moveTo>
                    <a:cubicBezTo>
                      <a:pt x="16" y="223"/>
                      <a:pt x="16" y="223"/>
                      <a:pt x="16" y="223"/>
                    </a:cubicBezTo>
                    <a:cubicBezTo>
                      <a:pt x="61" y="195"/>
                      <a:pt x="61" y="195"/>
                      <a:pt x="61" y="195"/>
                    </a:cubicBezTo>
                    <a:lnTo>
                      <a:pt x="61" y="256"/>
                    </a:lnTo>
                    <a:close/>
                    <a:moveTo>
                      <a:pt x="61" y="21"/>
                    </a:moveTo>
                    <a:cubicBezTo>
                      <a:pt x="61" y="82"/>
                      <a:pt x="61" y="82"/>
                      <a:pt x="61" y="82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26" y="43"/>
                      <a:pt x="57" y="24"/>
                      <a:pt x="61" y="21"/>
                    </a:cubicBezTo>
                    <a:close/>
                    <a:moveTo>
                      <a:pt x="13" y="64"/>
                    </a:moveTo>
                    <a:cubicBezTo>
                      <a:pt x="61" y="98"/>
                      <a:pt x="61" y="98"/>
                      <a:pt x="61" y="98"/>
                    </a:cubicBezTo>
                    <a:cubicBezTo>
                      <a:pt x="61" y="169"/>
                      <a:pt x="61" y="169"/>
                      <a:pt x="61" y="169"/>
                    </a:cubicBezTo>
                    <a:cubicBezTo>
                      <a:pt x="36" y="151"/>
                      <a:pt x="36" y="151"/>
                      <a:pt x="36" y="151"/>
                    </a:cubicBezTo>
                    <a:cubicBezTo>
                      <a:pt x="15" y="152"/>
                      <a:pt x="15" y="152"/>
                      <a:pt x="15" y="152"/>
                    </a:cubicBezTo>
                    <a:cubicBezTo>
                      <a:pt x="58" y="183"/>
                      <a:pt x="58" y="183"/>
                      <a:pt x="58" y="183"/>
                    </a:cubicBezTo>
                    <a:cubicBezTo>
                      <a:pt x="13" y="211"/>
                      <a:pt x="13" y="211"/>
                      <a:pt x="13" y="211"/>
                    </a:cubicBezTo>
                    <a:lnTo>
                      <a:pt x="13" y="64"/>
                    </a:lnTo>
                    <a:close/>
                    <a:moveTo>
                      <a:pt x="13" y="238"/>
                    </a:moveTo>
                    <a:cubicBezTo>
                      <a:pt x="58" y="270"/>
                      <a:pt x="58" y="270"/>
                      <a:pt x="58" y="270"/>
                    </a:cubicBezTo>
                    <a:cubicBezTo>
                      <a:pt x="13" y="298"/>
                      <a:pt x="13" y="298"/>
                      <a:pt x="13" y="298"/>
                    </a:cubicBezTo>
                    <a:lnTo>
                      <a:pt x="13" y="238"/>
                    </a:lnTo>
                    <a:close/>
                    <a:moveTo>
                      <a:pt x="13" y="385"/>
                    </a:moveTo>
                    <a:cubicBezTo>
                      <a:pt x="13" y="324"/>
                      <a:pt x="13" y="324"/>
                      <a:pt x="13" y="324"/>
                    </a:cubicBezTo>
                    <a:cubicBezTo>
                      <a:pt x="58" y="356"/>
                      <a:pt x="58" y="356"/>
                      <a:pt x="58" y="356"/>
                    </a:cubicBezTo>
                    <a:lnTo>
                      <a:pt x="13" y="385"/>
                    </a:lnTo>
                    <a:close/>
                    <a:moveTo>
                      <a:pt x="17" y="310"/>
                    </a:moveTo>
                    <a:cubicBezTo>
                      <a:pt x="61" y="283"/>
                      <a:pt x="61" y="283"/>
                      <a:pt x="61" y="283"/>
                    </a:cubicBezTo>
                    <a:cubicBezTo>
                      <a:pt x="61" y="342"/>
                      <a:pt x="61" y="342"/>
                      <a:pt x="61" y="342"/>
                    </a:cubicBezTo>
                    <a:lnTo>
                      <a:pt x="17" y="31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40" name="Freeform 101"/>
              <p:cNvSpPr/>
              <p:nvPr/>
            </p:nvSpPr>
            <p:spPr>
              <a:xfrm>
                <a:off x="738187" y="1604963"/>
                <a:ext cx="581025" cy="101600"/>
              </a:xfrm>
              <a:custGeom>
                <a:avLst/>
                <a:gdLst>
                  <a:gd name="txL" fmla="*/ 0 w 155"/>
                  <a:gd name="txT" fmla="*/ 0 h 27"/>
                  <a:gd name="txR" fmla="*/ 155 w 155"/>
                  <a:gd name="txB" fmla="*/ 27 h 2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55" h="27">
                    <a:moveTo>
                      <a:pt x="155" y="20"/>
                    </a:moveTo>
                    <a:cubicBezTo>
                      <a:pt x="155" y="24"/>
                      <a:pt x="153" y="27"/>
                      <a:pt x="150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2" y="27"/>
                      <a:pt x="0" y="24"/>
                      <a:pt x="0" y="2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150" y="0"/>
                      <a:pt x="150" y="0"/>
                      <a:pt x="150" y="0"/>
                    </a:cubicBezTo>
                    <a:cubicBezTo>
                      <a:pt x="153" y="0"/>
                      <a:pt x="155" y="3"/>
                      <a:pt x="155" y="7"/>
                    </a:cubicBezTo>
                    <a:lnTo>
                      <a:pt x="155" y="2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41" name="Freeform 102"/>
              <p:cNvSpPr/>
              <p:nvPr/>
            </p:nvSpPr>
            <p:spPr>
              <a:xfrm>
                <a:off x="738187" y="1744663"/>
                <a:ext cx="581025" cy="96838"/>
              </a:xfrm>
              <a:custGeom>
                <a:avLst/>
                <a:gdLst>
                  <a:gd name="txL" fmla="*/ 0 w 155"/>
                  <a:gd name="txT" fmla="*/ 0 h 26"/>
                  <a:gd name="txR" fmla="*/ 155 w 155"/>
                  <a:gd name="txB" fmla="*/ 26 h 2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55" h="26">
                    <a:moveTo>
                      <a:pt x="155" y="20"/>
                    </a:moveTo>
                    <a:cubicBezTo>
                      <a:pt x="155" y="23"/>
                      <a:pt x="153" y="26"/>
                      <a:pt x="150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2" y="26"/>
                      <a:pt x="0" y="23"/>
                      <a:pt x="0" y="2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150" y="0"/>
                      <a:pt x="150" y="0"/>
                      <a:pt x="150" y="0"/>
                    </a:cubicBezTo>
                    <a:cubicBezTo>
                      <a:pt x="153" y="0"/>
                      <a:pt x="155" y="3"/>
                      <a:pt x="155" y="6"/>
                    </a:cubicBezTo>
                    <a:lnTo>
                      <a:pt x="155" y="2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42" name="Freeform 103"/>
              <p:cNvSpPr/>
              <p:nvPr/>
            </p:nvSpPr>
            <p:spPr>
              <a:xfrm>
                <a:off x="738187" y="1882775"/>
                <a:ext cx="581025" cy="96838"/>
              </a:xfrm>
              <a:custGeom>
                <a:avLst/>
                <a:gdLst>
                  <a:gd name="txL" fmla="*/ 0 w 155"/>
                  <a:gd name="txT" fmla="*/ 0 h 26"/>
                  <a:gd name="txR" fmla="*/ 155 w 155"/>
                  <a:gd name="txB" fmla="*/ 26 h 2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55" h="26">
                    <a:moveTo>
                      <a:pt x="155" y="20"/>
                    </a:moveTo>
                    <a:cubicBezTo>
                      <a:pt x="155" y="23"/>
                      <a:pt x="153" y="26"/>
                      <a:pt x="150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2" y="26"/>
                      <a:pt x="0" y="23"/>
                      <a:pt x="0" y="2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150" y="0"/>
                      <a:pt x="150" y="0"/>
                      <a:pt x="150" y="0"/>
                    </a:cubicBezTo>
                    <a:cubicBezTo>
                      <a:pt x="153" y="0"/>
                      <a:pt x="155" y="2"/>
                      <a:pt x="155" y="6"/>
                    </a:cubicBezTo>
                    <a:lnTo>
                      <a:pt x="155" y="2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43" name="Freeform 104"/>
              <p:cNvSpPr/>
              <p:nvPr/>
            </p:nvSpPr>
            <p:spPr>
              <a:xfrm>
                <a:off x="228600" y="1166813"/>
                <a:ext cx="187325" cy="198438"/>
              </a:xfrm>
              <a:custGeom>
                <a:avLst/>
                <a:gdLst>
                  <a:gd name="txL" fmla="*/ 0 w 118"/>
                  <a:gd name="txT" fmla="*/ 0 h 125"/>
                  <a:gd name="txR" fmla="*/ 118 w 118"/>
                  <a:gd name="txB" fmla="*/ 125 h 125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18" h="125">
                    <a:moveTo>
                      <a:pt x="11" y="125"/>
                    </a:moveTo>
                    <a:lnTo>
                      <a:pt x="0" y="116"/>
                    </a:lnTo>
                    <a:lnTo>
                      <a:pt x="108" y="0"/>
                    </a:lnTo>
                    <a:lnTo>
                      <a:pt x="118" y="12"/>
                    </a:lnTo>
                    <a:lnTo>
                      <a:pt x="11" y="125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44" name="Freeform 105"/>
              <p:cNvSpPr/>
              <p:nvPr/>
            </p:nvSpPr>
            <p:spPr>
              <a:xfrm>
                <a:off x="358775" y="993775"/>
                <a:ext cx="112713" cy="225425"/>
              </a:xfrm>
              <a:custGeom>
                <a:avLst/>
                <a:gdLst>
                  <a:gd name="txL" fmla="*/ 0 w 30"/>
                  <a:gd name="txT" fmla="*/ 0 h 60"/>
                  <a:gd name="txR" fmla="*/ 30 w 30"/>
                  <a:gd name="txB" fmla="*/ 60 h 6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30" h="60">
                    <a:moveTo>
                      <a:pt x="21" y="0"/>
                    </a:moveTo>
                    <a:cubicBezTo>
                      <a:pt x="19" y="0"/>
                      <a:pt x="17" y="2"/>
                      <a:pt x="17" y="5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6" y="6"/>
                      <a:pt x="14" y="6"/>
                      <a:pt x="13" y="6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2"/>
                      <a:pt x="11" y="0"/>
                      <a:pt x="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4" y="2"/>
                      <a:pt x="4" y="5"/>
                    </a:cubicBezTo>
                    <a:cubicBezTo>
                      <a:pt x="4" y="5"/>
                      <a:pt x="4" y="5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2" y="6"/>
                      <a:pt x="0" y="7"/>
                      <a:pt x="0" y="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1" y="17"/>
                      <a:pt x="2" y="18"/>
                    </a:cubicBezTo>
                    <a:cubicBezTo>
                      <a:pt x="2" y="18"/>
                      <a:pt x="10" y="26"/>
                      <a:pt x="11" y="27"/>
                    </a:cubicBezTo>
                    <a:cubicBezTo>
                      <a:pt x="11" y="28"/>
                      <a:pt x="11" y="30"/>
                      <a:pt x="11" y="30"/>
                    </a:cubicBezTo>
                    <a:cubicBezTo>
                      <a:pt x="11" y="30"/>
                      <a:pt x="10" y="31"/>
                      <a:pt x="10" y="31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5" y="36"/>
                      <a:pt x="1" y="40"/>
                      <a:pt x="1" y="46"/>
                    </a:cubicBezTo>
                    <a:cubicBezTo>
                      <a:pt x="1" y="48"/>
                      <a:pt x="2" y="50"/>
                      <a:pt x="3" y="53"/>
                    </a:cubicBezTo>
                    <a:cubicBezTo>
                      <a:pt x="5" y="57"/>
                      <a:pt x="7" y="59"/>
                      <a:pt x="10" y="60"/>
                    </a:cubicBezTo>
                    <a:cubicBezTo>
                      <a:pt x="13" y="60"/>
                      <a:pt x="16" y="59"/>
                      <a:pt x="19" y="57"/>
                    </a:cubicBezTo>
                    <a:cubicBezTo>
                      <a:pt x="24" y="54"/>
                      <a:pt x="25" y="48"/>
                      <a:pt x="26" y="43"/>
                    </a:cubicBezTo>
                    <a:cubicBezTo>
                      <a:pt x="26" y="42"/>
                      <a:pt x="26" y="40"/>
                      <a:pt x="27" y="39"/>
                    </a:cubicBezTo>
                    <a:cubicBezTo>
                      <a:pt x="27" y="38"/>
                      <a:pt x="27" y="36"/>
                      <a:pt x="27" y="35"/>
                    </a:cubicBezTo>
                    <a:cubicBezTo>
                      <a:pt x="26" y="34"/>
                      <a:pt x="25" y="35"/>
                      <a:pt x="24" y="35"/>
                    </a:cubicBezTo>
                    <a:cubicBezTo>
                      <a:pt x="21" y="35"/>
                      <a:pt x="20" y="39"/>
                      <a:pt x="19" y="42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17" y="45"/>
                      <a:pt x="16" y="46"/>
                      <a:pt x="15" y="46"/>
                    </a:cubicBezTo>
                    <a:cubicBezTo>
                      <a:pt x="14" y="46"/>
                      <a:pt x="14" y="46"/>
                      <a:pt x="13" y="45"/>
                    </a:cubicBezTo>
                    <a:cubicBezTo>
                      <a:pt x="12" y="44"/>
                      <a:pt x="12" y="43"/>
                      <a:pt x="12" y="43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3" y="40"/>
                      <a:pt x="14" y="39"/>
                      <a:pt x="15" y="38"/>
                    </a:cubicBezTo>
                    <a:cubicBezTo>
                      <a:pt x="18" y="37"/>
                      <a:pt x="19" y="31"/>
                      <a:pt x="19" y="27"/>
                    </a:cubicBezTo>
                    <a:cubicBezTo>
                      <a:pt x="20" y="26"/>
                      <a:pt x="28" y="18"/>
                      <a:pt x="28" y="18"/>
                    </a:cubicBezTo>
                    <a:cubicBezTo>
                      <a:pt x="29" y="17"/>
                      <a:pt x="30" y="14"/>
                      <a:pt x="30" y="13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30" y="7"/>
                      <a:pt x="28" y="6"/>
                      <a:pt x="26" y="6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6" y="2"/>
                      <a:pt x="24" y="0"/>
                      <a:pt x="23" y="0"/>
                    </a:cubicBez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45" name="Freeform 106"/>
              <p:cNvSpPr/>
              <p:nvPr/>
            </p:nvSpPr>
            <p:spPr>
              <a:xfrm>
                <a:off x="419100" y="1155700"/>
                <a:ext cx="30163" cy="36513"/>
              </a:xfrm>
              <a:custGeom>
                <a:avLst/>
                <a:gdLst>
                  <a:gd name="txL" fmla="*/ 0 w 8"/>
                  <a:gd name="txT" fmla="*/ 0 h 10"/>
                  <a:gd name="txR" fmla="*/ 8 w 8"/>
                  <a:gd name="txB" fmla="*/ 10 h 1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" h="10">
                    <a:moveTo>
                      <a:pt x="8" y="4"/>
                    </a:moveTo>
                    <a:cubicBezTo>
                      <a:pt x="7" y="3"/>
                      <a:pt x="6" y="2"/>
                      <a:pt x="6" y="2"/>
                    </a:cubicBezTo>
                    <a:cubicBezTo>
                      <a:pt x="5" y="1"/>
                      <a:pt x="4" y="1"/>
                      <a:pt x="4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3"/>
                      <a:pt x="1" y="4"/>
                      <a:pt x="0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6" y="8"/>
                      <a:pt x="7" y="6"/>
                      <a:pt x="8" y="4"/>
                    </a:cubicBez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46" name="Freeform 107"/>
              <p:cNvSpPr/>
              <p:nvPr/>
            </p:nvSpPr>
            <p:spPr>
              <a:xfrm>
                <a:off x="411162" y="1155700"/>
                <a:ext cx="188913" cy="212725"/>
              </a:xfrm>
              <a:custGeom>
                <a:avLst/>
                <a:gdLst>
                  <a:gd name="txL" fmla="*/ 0 w 50"/>
                  <a:gd name="txT" fmla="*/ 0 h 57"/>
                  <a:gd name="txR" fmla="*/ 50 w 50"/>
                  <a:gd name="txB" fmla="*/ 57 h 57"/>
                </a:gdLst>
                <a:ahLst/>
                <a:cxnLst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50" h="57">
                    <a:moveTo>
                      <a:pt x="2" y="6"/>
                    </a:moveTo>
                    <a:cubicBezTo>
                      <a:pt x="2" y="6"/>
                      <a:pt x="1" y="4"/>
                      <a:pt x="0" y="3"/>
                    </a:cubicBezTo>
                    <a:cubicBezTo>
                      <a:pt x="0" y="2"/>
                      <a:pt x="2" y="0"/>
                      <a:pt x="3" y="1"/>
                    </a:cubicBezTo>
                    <a:cubicBezTo>
                      <a:pt x="5" y="1"/>
                      <a:pt x="6" y="1"/>
                      <a:pt x="7" y="2"/>
                    </a:cubicBezTo>
                    <a:cubicBezTo>
                      <a:pt x="9" y="4"/>
                      <a:pt x="50" y="52"/>
                      <a:pt x="50" y="52"/>
                    </a:cubicBezTo>
                    <a:cubicBezTo>
                      <a:pt x="46" y="57"/>
                      <a:pt x="46" y="57"/>
                      <a:pt x="46" y="57"/>
                    </a:cubicBezTo>
                    <a:lnTo>
                      <a:pt x="2" y="6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47" name="Freeform 108"/>
              <p:cNvSpPr/>
              <p:nvPr/>
            </p:nvSpPr>
            <p:spPr>
              <a:xfrm>
                <a:off x="1454150" y="300038"/>
                <a:ext cx="292100" cy="363538"/>
              </a:xfrm>
              <a:custGeom>
                <a:avLst/>
                <a:gdLst>
                  <a:gd name="txL" fmla="*/ 0 w 78"/>
                  <a:gd name="txT" fmla="*/ 0 h 97"/>
                  <a:gd name="txR" fmla="*/ 78 w 78"/>
                  <a:gd name="txB" fmla="*/ 97 h 9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78" h="97">
                    <a:moveTo>
                      <a:pt x="78" y="87"/>
                    </a:moveTo>
                    <a:cubicBezTo>
                      <a:pt x="78" y="93"/>
                      <a:pt x="73" y="97"/>
                      <a:pt x="68" y="97"/>
                    </a:cubicBezTo>
                    <a:cubicBezTo>
                      <a:pt x="10" y="97"/>
                      <a:pt x="10" y="97"/>
                      <a:pt x="10" y="97"/>
                    </a:cubicBezTo>
                    <a:cubicBezTo>
                      <a:pt x="4" y="97"/>
                      <a:pt x="0" y="93"/>
                      <a:pt x="0" y="87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73" y="0"/>
                      <a:pt x="78" y="4"/>
                      <a:pt x="78" y="10"/>
                    </a:cubicBezTo>
                    <a:lnTo>
                      <a:pt x="78" y="87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48" name="Rectangle 109"/>
              <p:cNvSpPr/>
              <p:nvPr/>
            </p:nvSpPr>
            <p:spPr>
              <a:xfrm>
                <a:off x="217487" y="1331913"/>
                <a:ext cx="396875" cy="115888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49" name="Freeform 110"/>
              <p:cNvSpPr/>
              <p:nvPr/>
            </p:nvSpPr>
            <p:spPr>
              <a:xfrm>
                <a:off x="217487" y="1331913"/>
                <a:ext cx="369888" cy="115888"/>
              </a:xfrm>
              <a:custGeom>
                <a:avLst/>
                <a:gdLst>
                  <a:gd name="txL" fmla="*/ 0 w 99"/>
                  <a:gd name="txT" fmla="*/ 0 h 31"/>
                  <a:gd name="txR" fmla="*/ 99 w 99"/>
                  <a:gd name="txB" fmla="*/ 31 h 31"/>
                </a:gdLst>
                <a:ahLst/>
                <a:cxnLst>
                  <a:cxn ang="0">
                    <a:pos x="0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0" y="0"/>
                  </a:cxn>
                </a:cxnLst>
                <a:rect l="txL" t="txT" r="txR" b="txB"/>
                <a:pathLst>
                  <a:path w="99" h="31">
                    <a:moveTo>
                      <a:pt x="0" y="0"/>
                    </a:moveTo>
                    <a:cubicBezTo>
                      <a:pt x="0" y="31"/>
                      <a:pt x="0" y="31"/>
                      <a:pt x="0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25" y="10"/>
                      <a:pt x="79" y="3"/>
                      <a:pt x="9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grpSp>
        <p:nvGrpSpPr>
          <p:cNvPr id="4104" name="Group 118"/>
          <p:cNvGrpSpPr/>
          <p:nvPr/>
        </p:nvGrpSpPr>
        <p:grpSpPr>
          <a:xfrm>
            <a:off x="11180763" y="5595938"/>
            <a:ext cx="290512" cy="287337"/>
            <a:chOff x="0" y="0"/>
            <a:chExt cx="2576513" cy="2576513"/>
          </a:xfrm>
        </p:grpSpPr>
        <p:sp>
          <p:nvSpPr>
            <p:cNvPr id="4120" name="Freeform 111"/>
            <p:cNvSpPr/>
            <p:nvPr/>
          </p:nvSpPr>
          <p:spPr>
            <a:xfrm>
              <a:off x="0" y="0"/>
              <a:ext cx="2576513" cy="2576513"/>
            </a:xfrm>
            <a:custGeom>
              <a:avLst/>
              <a:gdLst>
                <a:gd name="txL" fmla="*/ 0 w 687"/>
                <a:gd name="txT" fmla="*/ 0 h 687"/>
                <a:gd name="txR" fmla="*/ 687 w 687"/>
                <a:gd name="txB" fmla="*/ 687 h 687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687" h="687">
                  <a:moveTo>
                    <a:pt x="687" y="624"/>
                  </a:moveTo>
                  <a:cubicBezTo>
                    <a:pt x="687" y="659"/>
                    <a:pt x="659" y="687"/>
                    <a:pt x="625" y="687"/>
                  </a:cubicBezTo>
                  <a:cubicBezTo>
                    <a:pt x="63" y="687"/>
                    <a:pt x="63" y="687"/>
                    <a:pt x="63" y="687"/>
                  </a:cubicBezTo>
                  <a:cubicBezTo>
                    <a:pt x="28" y="687"/>
                    <a:pt x="0" y="659"/>
                    <a:pt x="0" y="624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625" y="0"/>
                    <a:pt x="625" y="0"/>
                    <a:pt x="625" y="0"/>
                  </a:cubicBezTo>
                  <a:cubicBezTo>
                    <a:pt x="659" y="0"/>
                    <a:pt x="687" y="28"/>
                    <a:pt x="687" y="62"/>
                  </a:cubicBezTo>
                  <a:lnTo>
                    <a:pt x="687" y="624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121" name="Freeform 112"/>
            <p:cNvSpPr/>
            <p:nvPr/>
          </p:nvSpPr>
          <p:spPr>
            <a:xfrm>
              <a:off x="865105" y="473630"/>
              <a:ext cx="1711408" cy="2102883"/>
            </a:xfrm>
            <a:custGeom>
              <a:avLst/>
              <a:gdLst>
                <a:gd name="txL" fmla="*/ 0 w 457"/>
                <a:gd name="txT" fmla="*/ 0 h 560"/>
                <a:gd name="txR" fmla="*/ 457 w 457"/>
                <a:gd name="txB" fmla="*/ 560 h 5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457" h="560">
                  <a:moveTo>
                    <a:pt x="151" y="0"/>
                  </a:moveTo>
                  <a:cubicBezTo>
                    <a:pt x="99" y="51"/>
                    <a:pt x="99" y="51"/>
                    <a:pt x="99" y="5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51" y="122"/>
                    <a:pt x="51" y="122"/>
                    <a:pt x="51" y="122"/>
                  </a:cubicBezTo>
                  <a:cubicBezTo>
                    <a:pt x="27" y="146"/>
                    <a:pt x="27" y="146"/>
                    <a:pt x="27" y="146"/>
                  </a:cubicBezTo>
                  <a:cubicBezTo>
                    <a:pt x="50" y="170"/>
                    <a:pt x="50" y="170"/>
                    <a:pt x="50" y="170"/>
                  </a:cubicBezTo>
                  <a:cubicBezTo>
                    <a:pt x="16" y="259"/>
                    <a:pt x="16" y="259"/>
                    <a:pt x="16" y="259"/>
                  </a:cubicBezTo>
                  <a:cubicBezTo>
                    <a:pt x="0" y="417"/>
                    <a:pt x="0" y="417"/>
                    <a:pt x="0" y="417"/>
                  </a:cubicBezTo>
                  <a:cubicBezTo>
                    <a:pt x="143" y="560"/>
                    <a:pt x="143" y="560"/>
                    <a:pt x="143" y="560"/>
                  </a:cubicBezTo>
                  <a:cubicBezTo>
                    <a:pt x="395" y="560"/>
                    <a:pt x="395" y="560"/>
                    <a:pt x="395" y="560"/>
                  </a:cubicBezTo>
                  <a:cubicBezTo>
                    <a:pt x="429" y="560"/>
                    <a:pt x="457" y="532"/>
                    <a:pt x="457" y="497"/>
                  </a:cubicBezTo>
                  <a:cubicBezTo>
                    <a:pt x="457" y="307"/>
                    <a:pt x="457" y="307"/>
                    <a:pt x="457" y="307"/>
                  </a:cubicBezTo>
                  <a:lnTo>
                    <a:pt x="151" y="0"/>
                  </a:lnTo>
                  <a:close/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4122" name="Group 121"/>
            <p:cNvGrpSpPr/>
            <p:nvPr/>
          </p:nvGrpSpPr>
          <p:grpSpPr>
            <a:xfrm>
              <a:off x="855663" y="225425"/>
              <a:ext cx="1173163" cy="1833563"/>
              <a:chOff x="0" y="0"/>
              <a:chExt cx="1173163" cy="1833563"/>
            </a:xfrm>
          </p:grpSpPr>
          <p:sp>
            <p:nvSpPr>
              <p:cNvPr id="4123" name="Freeform 113"/>
              <p:cNvSpPr/>
              <p:nvPr/>
            </p:nvSpPr>
            <p:spPr>
              <a:xfrm>
                <a:off x="393700" y="679450"/>
                <a:ext cx="127000" cy="123825"/>
              </a:xfrm>
              <a:custGeom>
                <a:avLst/>
                <a:gdLst>
                  <a:gd name="txL" fmla="*/ 0 w 80"/>
                  <a:gd name="txT" fmla="*/ 0 h 78"/>
                  <a:gd name="txR" fmla="*/ 80 w 80"/>
                  <a:gd name="txB" fmla="*/ 78 h 78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0" h="78">
                    <a:moveTo>
                      <a:pt x="80" y="78"/>
                    </a:moveTo>
                    <a:lnTo>
                      <a:pt x="80" y="78"/>
                    </a:lnTo>
                    <a:lnTo>
                      <a:pt x="71" y="0"/>
                    </a:lnTo>
                    <a:lnTo>
                      <a:pt x="9" y="0"/>
                    </a:lnTo>
                    <a:lnTo>
                      <a:pt x="0" y="78"/>
                    </a:lnTo>
                    <a:lnTo>
                      <a:pt x="80" y="78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24" name="Freeform 114"/>
              <p:cNvSpPr/>
              <p:nvPr/>
            </p:nvSpPr>
            <p:spPr>
              <a:xfrm>
                <a:off x="307975" y="850900"/>
                <a:ext cx="303213" cy="712788"/>
              </a:xfrm>
              <a:custGeom>
                <a:avLst/>
                <a:gdLst>
                  <a:gd name="txL" fmla="*/ 0 w 191"/>
                  <a:gd name="txT" fmla="*/ 0 h 449"/>
                  <a:gd name="txR" fmla="*/ 191 w 191"/>
                  <a:gd name="txB" fmla="*/ 449 h 449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191" h="449">
                    <a:moveTo>
                      <a:pt x="137" y="0"/>
                    </a:moveTo>
                    <a:lnTo>
                      <a:pt x="137" y="3"/>
                    </a:lnTo>
                    <a:lnTo>
                      <a:pt x="52" y="3"/>
                    </a:lnTo>
                    <a:lnTo>
                      <a:pt x="0" y="449"/>
                    </a:lnTo>
                    <a:lnTo>
                      <a:pt x="191" y="449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25" name="Freeform 115"/>
              <p:cNvSpPr/>
              <p:nvPr/>
            </p:nvSpPr>
            <p:spPr>
              <a:xfrm>
                <a:off x="93662" y="679450"/>
                <a:ext cx="123825" cy="123825"/>
              </a:xfrm>
              <a:custGeom>
                <a:avLst/>
                <a:gdLst>
                  <a:gd name="txL" fmla="*/ 0 w 78"/>
                  <a:gd name="txT" fmla="*/ 0 h 78"/>
                  <a:gd name="txR" fmla="*/ 78 w 78"/>
                  <a:gd name="txB" fmla="*/ 78 h 78"/>
                </a:gdLst>
                <a:ahLst/>
                <a:cxnLst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0" y="2147483646"/>
                  </a:cxn>
                </a:cxnLst>
                <a:rect l="txL" t="txT" r="txR" b="txB"/>
                <a:pathLst>
                  <a:path w="78" h="78">
                    <a:moveTo>
                      <a:pt x="0" y="78"/>
                    </a:moveTo>
                    <a:lnTo>
                      <a:pt x="0" y="78"/>
                    </a:lnTo>
                    <a:lnTo>
                      <a:pt x="78" y="78"/>
                    </a:lnTo>
                    <a:lnTo>
                      <a:pt x="71" y="0"/>
                    </a:lnTo>
                    <a:lnTo>
                      <a:pt x="10" y="0"/>
                    </a:lnTo>
                    <a:lnTo>
                      <a:pt x="0" y="78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26" name="Freeform 116"/>
              <p:cNvSpPr/>
              <p:nvPr/>
            </p:nvSpPr>
            <p:spPr>
              <a:xfrm>
                <a:off x="3175" y="855662"/>
                <a:ext cx="304800" cy="708025"/>
              </a:xfrm>
              <a:custGeom>
                <a:avLst/>
                <a:gdLst>
                  <a:gd name="txL" fmla="*/ 0 w 192"/>
                  <a:gd name="txT" fmla="*/ 0 h 446"/>
                  <a:gd name="txR" fmla="*/ 192 w 192"/>
                  <a:gd name="txB" fmla="*/ 446 h 446"/>
                </a:gdLst>
                <a:ahLst/>
                <a:cxnLst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192" h="446">
                    <a:moveTo>
                      <a:pt x="140" y="0"/>
                    </a:moveTo>
                    <a:lnTo>
                      <a:pt x="52" y="0"/>
                    </a:lnTo>
                    <a:lnTo>
                      <a:pt x="0" y="446"/>
                    </a:lnTo>
                    <a:lnTo>
                      <a:pt x="192" y="446"/>
                    </a:lnTo>
                    <a:lnTo>
                      <a:pt x="140" y="0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27" name="Freeform 117"/>
              <p:cNvSpPr/>
              <p:nvPr/>
            </p:nvSpPr>
            <p:spPr>
              <a:xfrm>
                <a:off x="300037" y="0"/>
                <a:ext cx="319088" cy="622300"/>
              </a:xfrm>
              <a:custGeom>
                <a:avLst/>
                <a:gdLst>
                  <a:gd name="txL" fmla="*/ 0 w 85"/>
                  <a:gd name="txT" fmla="*/ 0 h 166"/>
                  <a:gd name="txR" fmla="*/ 85 w 85"/>
                  <a:gd name="txB" fmla="*/ 166 h 16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5" h="166">
                    <a:moveTo>
                      <a:pt x="33" y="166"/>
                    </a:moveTo>
                    <a:cubicBezTo>
                      <a:pt x="33" y="166"/>
                      <a:pt x="0" y="145"/>
                      <a:pt x="15" y="124"/>
                    </a:cubicBezTo>
                    <a:cubicBezTo>
                      <a:pt x="29" y="104"/>
                      <a:pt x="52" y="81"/>
                      <a:pt x="36" y="62"/>
                    </a:cubicBezTo>
                    <a:cubicBezTo>
                      <a:pt x="19" y="43"/>
                      <a:pt x="21" y="27"/>
                      <a:pt x="40" y="0"/>
                    </a:cubicBezTo>
                    <a:cubicBezTo>
                      <a:pt x="40" y="0"/>
                      <a:pt x="25" y="24"/>
                      <a:pt x="48" y="37"/>
                    </a:cubicBezTo>
                    <a:cubicBezTo>
                      <a:pt x="72" y="50"/>
                      <a:pt x="85" y="75"/>
                      <a:pt x="70" y="91"/>
                    </a:cubicBezTo>
                    <a:cubicBezTo>
                      <a:pt x="55" y="106"/>
                      <a:pt x="17" y="125"/>
                      <a:pt x="33" y="166"/>
                    </a:cubicBez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28" name="Freeform 118"/>
              <p:cNvSpPr/>
              <p:nvPr/>
            </p:nvSpPr>
            <p:spPr>
              <a:xfrm>
                <a:off x="19050" y="184150"/>
                <a:ext cx="217488" cy="449263"/>
              </a:xfrm>
              <a:custGeom>
                <a:avLst/>
                <a:gdLst>
                  <a:gd name="txL" fmla="*/ 0 w 58"/>
                  <a:gd name="txT" fmla="*/ 0 h 120"/>
                  <a:gd name="txR" fmla="*/ 58 w 58"/>
                  <a:gd name="txB" fmla="*/ 120 h 12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58" h="120">
                    <a:moveTo>
                      <a:pt x="28" y="120"/>
                    </a:moveTo>
                    <a:cubicBezTo>
                      <a:pt x="28" y="120"/>
                      <a:pt x="0" y="100"/>
                      <a:pt x="17" y="78"/>
                    </a:cubicBezTo>
                    <a:cubicBezTo>
                      <a:pt x="35" y="56"/>
                      <a:pt x="52" y="34"/>
                      <a:pt x="37" y="0"/>
                    </a:cubicBezTo>
                    <a:cubicBezTo>
                      <a:pt x="37" y="0"/>
                      <a:pt x="58" y="19"/>
                      <a:pt x="55" y="47"/>
                    </a:cubicBezTo>
                    <a:cubicBezTo>
                      <a:pt x="51" y="75"/>
                      <a:pt x="12" y="84"/>
                      <a:pt x="28" y="120"/>
                    </a:cubicBez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29" name="Freeform 119"/>
              <p:cNvSpPr>
                <a:spLocks noEditPoints="1"/>
              </p:cNvSpPr>
              <p:nvPr/>
            </p:nvSpPr>
            <p:spPr>
              <a:xfrm>
                <a:off x="0" y="1343025"/>
                <a:ext cx="1173163" cy="490538"/>
              </a:xfrm>
              <a:custGeom>
                <a:avLst/>
                <a:gdLst>
                  <a:gd name="txL" fmla="*/ 0 w 313"/>
                  <a:gd name="txT" fmla="*/ 0 h 131"/>
                  <a:gd name="txR" fmla="*/ 313 w 313"/>
                  <a:gd name="txB" fmla="*/ 131 h 131"/>
                </a:gdLst>
                <a:ahLst/>
                <a:cxnLst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313" h="131">
                    <a:moveTo>
                      <a:pt x="300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7"/>
                      <a:pt x="0" y="15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313" y="131"/>
                      <a:pt x="313" y="131"/>
                      <a:pt x="313" y="131"/>
                    </a:cubicBezTo>
                    <a:cubicBezTo>
                      <a:pt x="313" y="15"/>
                      <a:pt x="313" y="15"/>
                      <a:pt x="313" y="15"/>
                    </a:cubicBezTo>
                    <a:cubicBezTo>
                      <a:pt x="313" y="7"/>
                      <a:pt x="307" y="0"/>
                      <a:pt x="300" y="0"/>
                    </a:cubicBezTo>
                    <a:close/>
                    <a:moveTo>
                      <a:pt x="222" y="58"/>
                    </a:moveTo>
                    <a:cubicBezTo>
                      <a:pt x="222" y="61"/>
                      <a:pt x="220" y="64"/>
                      <a:pt x="216" y="64"/>
                    </a:cubicBezTo>
                    <a:cubicBezTo>
                      <a:pt x="178" y="64"/>
                      <a:pt x="178" y="64"/>
                      <a:pt x="178" y="64"/>
                    </a:cubicBezTo>
                    <a:cubicBezTo>
                      <a:pt x="175" y="64"/>
                      <a:pt x="172" y="61"/>
                      <a:pt x="172" y="58"/>
                    </a:cubicBezTo>
                    <a:cubicBezTo>
                      <a:pt x="172" y="24"/>
                      <a:pt x="172" y="24"/>
                      <a:pt x="172" y="24"/>
                    </a:cubicBezTo>
                    <a:cubicBezTo>
                      <a:pt x="172" y="20"/>
                      <a:pt x="175" y="18"/>
                      <a:pt x="178" y="18"/>
                    </a:cubicBezTo>
                    <a:cubicBezTo>
                      <a:pt x="216" y="18"/>
                      <a:pt x="216" y="18"/>
                      <a:pt x="216" y="18"/>
                    </a:cubicBezTo>
                    <a:cubicBezTo>
                      <a:pt x="220" y="18"/>
                      <a:pt x="222" y="20"/>
                      <a:pt x="222" y="24"/>
                    </a:cubicBezTo>
                    <a:lnTo>
                      <a:pt x="222" y="58"/>
                    </a:lnTo>
                    <a:close/>
                    <a:moveTo>
                      <a:pt x="292" y="58"/>
                    </a:moveTo>
                    <a:cubicBezTo>
                      <a:pt x="292" y="61"/>
                      <a:pt x="289" y="64"/>
                      <a:pt x="286" y="64"/>
                    </a:cubicBezTo>
                    <a:cubicBezTo>
                      <a:pt x="247" y="64"/>
                      <a:pt x="247" y="64"/>
                      <a:pt x="247" y="64"/>
                    </a:cubicBezTo>
                    <a:cubicBezTo>
                      <a:pt x="244" y="64"/>
                      <a:pt x="241" y="61"/>
                      <a:pt x="241" y="58"/>
                    </a:cubicBezTo>
                    <a:cubicBezTo>
                      <a:pt x="241" y="24"/>
                      <a:pt x="241" y="24"/>
                      <a:pt x="241" y="24"/>
                    </a:cubicBezTo>
                    <a:cubicBezTo>
                      <a:pt x="241" y="20"/>
                      <a:pt x="244" y="18"/>
                      <a:pt x="247" y="18"/>
                    </a:cubicBezTo>
                    <a:cubicBezTo>
                      <a:pt x="286" y="18"/>
                      <a:pt x="286" y="18"/>
                      <a:pt x="286" y="18"/>
                    </a:cubicBezTo>
                    <a:cubicBezTo>
                      <a:pt x="289" y="18"/>
                      <a:pt x="292" y="20"/>
                      <a:pt x="292" y="24"/>
                    </a:cubicBezTo>
                    <a:lnTo>
                      <a:pt x="292" y="58"/>
                    </a:ln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grpSp>
        <p:nvGrpSpPr>
          <p:cNvPr id="4105" name="Group 129"/>
          <p:cNvGrpSpPr/>
          <p:nvPr/>
        </p:nvGrpSpPr>
        <p:grpSpPr>
          <a:xfrm>
            <a:off x="10437813" y="5595938"/>
            <a:ext cx="287337" cy="287337"/>
            <a:chOff x="0" y="0"/>
            <a:chExt cx="2576513" cy="2576513"/>
          </a:xfrm>
        </p:grpSpPr>
        <p:sp>
          <p:nvSpPr>
            <p:cNvPr id="4113" name="Freeform 86"/>
            <p:cNvSpPr/>
            <p:nvPr/>
          </p:nvSpPr>
          <p:spPr>
            <a:xfrm>
              <a:off x="0" y="0"/>
              <a:ext cx="2576513" cy="2576513"/>
            </a:xfrm>
            <a:custGeom>
              <a:avLst/>
              <a:gdLst>
                <a:gd name="txL" fmla="*/ 0 w 687"/>
                <a:gd name="txT" fmla="*/ 0 h 687"/>
                <a:gd name="txR" fmla="*/ 687 w 687"/>
                <a:gd name="txB" fmla="*/ 687 h 687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687" h="687">
                  <a:moveTo>
                    <a:pt x="687" y="624"/>
                  </a:moveTo>
                  <a:cubicBezTo>
                    <a:pt x="687" y="659"/>
                    <a:pt x="659" y="687"/>
                    <a:pt x="625" y="687"/>
                  </a:cubicBezTo>
                  <a:cubicBezTo>
                    <a:pt x="63" y="687"/>
                    <a:pt x="63" y="687"/>
                    <a:pt x="63" y="687"/>
                  </a:cubicBezTo>
                  <a:cubicBezTo>
                    <a:pt x="28" y="687"/>
                    <a:pt x="0" y="659"/>
                    <a:pt x="0" y="624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625" y="0"/>
                    <a:pt x="625" y="0"/>
                    <a:pt x="625" y="0"/>
                  </a:cubicBezTo>
                  <a:cubicBezTo>
                    <a:pt x="659" y="0"/>
                    <a:pt x="687" y="28"/>
                    <a:pt x="687" y="62"/>
                  </a:cubicBezTo>
                  <a:lnTo>
                    <a:pt x="687" y="624"/>
                  </a:lnTo>
                  <a:close/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114" name="Freeform 87"/>
            <p:cNvSpPr/>
            <p:nvPr/>
          </p:nvSpPr>
          <p:spPr>
            <a:xfrm>
              <a:off x="378899" y="246290"/>
              <a:ext cx="2197614" cy="2330223"/>
            </a:xfrm>
            <a:custGeom>
              <a:avLst/>
              <a:gdLst>
                <a:gd name="txL" fmla="*/ 0 w 585"/>
                <a:gd name="txT" fmla="*/ 0 h 619"/>
                <a:gd name="txR" fmla="*/ 585 w 585"/>
                <a:gd name="txB" fmla="*/ 619 h 619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85" h="619">
                  <a:moveTo>
                    <a:pt x="585" y="556"/>
                  </a:moveTo>
                  <a:cubicBezTo>
                    <a:pt x="585" y="166"/>
                    <a:pt x="585" y="166"/>
                    <a:pt x="585" y="166"/>
                  </a:cubicBezTo>
                  <a:cubicBezTo>
                    <a:pt x="426" y="7"/>
                    <a:pt x="426" y="7"/>
                    <a:pt x="426" y="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206" y="136"/>
                    <a:pt x="206" y="136"/>
                    <a:pt x="206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0" y="195"/>
                    <a:pt x="0" y="195"/>
                    <a:pt x="0" y="195"/>
                  </a:cubicBezTo>
                  <a:cubicBezTo>
                    <a:pt x="187" y="382"/>
                    <a:pt x="187" y="382"/>
                    <a:pt x="187" y="382"/>
                  </a:cubicBezTo>
                  <a:cubicBezTo>
                    <a:pt x="181" y="503"/>
                    <a:pt x="181" y="503"/>
                    <a:pt x="181" y="503"/>
                  </a:cubicBezTo>
                  <a:cubicBezTo>
                    <a:pt x="148" y="515"/>
                    <a:pt x="148" y="515"/>
                    <a:pt x="148" y="515"/>
                  </a:cubicBezTo>
                  <a:cubicBezTo>
                    <a:pt x="251" y="619"/>
                    <a:pt x="251" y="619"/>
                    <a:pt x="251" y="619"/>
                  </a:cubicBezTo>
                  <a:cubicBezTo>
                    <a:pt x="523" y="619"/>
                    <a:pt x="523" y="619"/>
                    <a:pt x="523" y="619"/>
                  </a:cubicBezTo>
                  <a:cubicBezTo>
                    <a:pt x="557" y="619"/>
                    <a:pt x="585" y="591"/>
                    <a:pt x="585" y="556"/>
                  </a:cubicBezTo>
                  <a:close/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4115" name="Group 132"/>
            <p:cNvGrpSpPr/>
            <p:nvPr/>
          </p:nvGrpSpPr>
          <p:grpSpPr>
            <a:xfrm>
              <a:off x="371475" y="252412"/>
              <a:ext cx="1676400" cy="1971675"/>
              <a:chOff x="0" y="0"/>
              <a:chExt cx="1676400" cy="1971675"/>
            </a:xfrm>
          </p:grpSpPr>
          <p:sp>
            <p:nvSpPr>
              <p:cNvPr id="4116" name="Freeform 88"/>
              <p:cNvSpPr>
                <a:spLocks noEditPoints="1"/>
              </p:cNvSpPr>
              <p:nvPr/>
            </p:nvSpPr>
            <p:spPr>
              <a:xfrm>
                <a:off x="930275" y="22225"/>
                <a:ext cx="746125" cy="1214438"/>
              </a:xfrm>
              <a:custGeom>
                <a:avLst/>
                <a:gdLst>
                  <a:gd name="txL" fmla="*/ 0 w 199"/>
                  <a:gd name="txT" fmla="*/ 0 h 324"/>
                  <a:gd name="txR" fmla="*/ 199 w 199"/>
                  <a:gd name="txB" fmla="*/ 324 h 324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99" h="324">
                    <a:moveTo>
                      <a:pt x="137" y="164"/>
                    </a:moveTo>
                    <a:cubicBezTo>
                      <a:pt x="183" y="1"/>
                      <a:pt x="183" y="1"/>
                      <a:pt x="183" y="1"/>
                    </a:cubicBezTo>
                    <a:cubicBezTo>
                      <a:pt x="181" y="0"/>
                      <a:pt x="181" y="0"/>
                      <a:pt x="181" y="0"/>
                    </a:cubicBezTo>
                    <a:cubicBezTo>
                      <a:pt x="75" y="134"/>
                      <a:pt x="75" y="134"/>
                      <a:pt x="75" y="134"/>
                    </a:cubicBezTo>
                    <a:cubicBezTo>
                      <a:pt x="3" y="156"/>
                      <a:pt x="3" y="156"/>
                      <a:pt x="3" y="156"/>
                    </a:cubicBezTo>
                    <a:cubicBezTo>
                      <a:pt x="1" y="161"/>
                      <a:pt x="1" y="164"/>
                      <a:pt x="0" y="165"/>
                    </a:cubicBezTo>
                    <a:cubicBezTo>
                      <a:pt x="1" y="167"/>
                      <a:pt x="6" y="179"/>
                      <a:pt x="13" y="196"/>
                    </a:cubicBezTo>
                    <a:cubicBezTo>
                      <a:pt x="79" y="203"/>
                      <a:pt x="79" y="203"/>
                      <a:pt x="79" y="203"/>
                    </a:cubicBezTo>
                    <a:cubicBezTo>
                      <a:pt x="197" y="324"/>
                      <a:pt x="197" y="324"/>
                      <a:pt x="197" y="324"/>
                    </a:cubicBezTo>
                    <a:cubicBezTo>
                      <a:pt x="199" y="323"/>
                      <a:pt x="199" y="323"/>
                      <a:pt x="199" y="323"/>
                    </a:cubicBezTo>
                    <a:lnTo>
                      <a:pt x="137" y="164"/>
                    </a:lnTo>
                    <a:close/>
                    <a:moveTo>
                      <a:pt x="77" y="177"/>
                    </a:moveTo>
                    <a:cubicBezTo>
                      <a:pt x="72" y="166"/>
                      <a:pt x="77" y="152"/>
                      <a:pt x="88" y="147"/>
                    </a:cubicBezTo>
                    <a:cubicBezTo>
                      <a:pt x="99" y="142"/>
                      <a:pt x="113" y="147"/>
                      <a:pt x="118" y="158"/>
                    </a:cubicBezTo>
                    <a:cubicBezTo>
                      <a:pt x="123" y="170"/>
                      <a:pt x="118" y="183"/>
                      <a:pt x="107" y="188"/>
                    </a:cubicBezTo>
                    <a:cubicBezTo>
                      <a:pt x="95" y="194"/>
                      <a:pt x="82" y="189"/>
                      <a:pt x="77" y="177"/>
                    </a:cubicBez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17" name="Freeform 89"/>
              <p:cNvSpPr/>
              <p:nvPr/>
            </p:nvSpPr>
            <p:spPr>
              <a:xfrm>
                <a:off x="1139825" y="850900"/>
                <a:ext cx="333375" cy="1095375"/>
              </a:xfrm>
              <a:custGeom>
                <a:avLst/>
                <a:gdLst>
                  <a:gd name="txL" fmla="*/ 0 w 89"/>
                  <a:gd name="txT" fmla="*/ 0 h 292"/>
                  <a:gd name="txR" fmla="*/ 89 w 89"/>
                  <a:gd name="txB" fmla="*/ 292 h 292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9" h="292">
                    <a:moveTo>
                      <a:pt x="65" y="264"/>
                    </a:moveTo>
                    <a:cubicBezTo>
                      <a:pt x="55" y="24"/>
                      <a:pt x="55" y="24"/>
                      <a:pt x="55" y="24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1" y="264"/>
                      <a:pt x="21" y="264"/>
                      <a:pt x="21" y="264"/>
                    </a:cubicBezTo>
                    <a:cubicBezTo>
                      <a:pt x="8" y="266"/>
                      <a:pt x="0" y="268"/>
                      <a:pt x="0" y="271"/>
                    </a:cubicBezTo>
                    <a:cubicBezTo>
                      <a:pt x="0" y="285"/>
                      <a:pt x="0" y="285"/>
                      <a:pt x="0" y="285"/>
                    </a:cubicBezTo>
                    <a:cubicBezTo>
                      <a:pt x="0" y="289"/>
                      <a:pt x="20" y="292"/>
                      <a:pt x="44" y="292"/>
                    </a:cubicBezTo>
                    <a:cubicBezTo>
                      <a:pt x="69" y="292"/>
                      <a:pt x="89" y="289"/>
                      <a:pt x="89" y="285"/>
                    </a:cubicBezTo>
                    <a:cubicBezTo>
                      <a:pt x="89" y="271"/>
                      <a:pt x="89" y="271"/>
                      <a:pt x="89" y="271"/>
                    </a:cubicBezTo>
                    <a:cubicBezTo>
                      <a:pt x="89" y="268"/>
                      <a:pt x="79" y="266"/>
                      <a:pt x="65" y="264"/>
                    </a:cubicBez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18" name="Freeform 90"/>
              <p:cNvSpPr/>
              <p:nvPr/>
            </p:nvSpPr>
            <p:spPr>
              <a:xfrm>
                <a:off x="565150" y="892175"/>
                <a:ext cx="349250" cy="1079500"/>
              </a:xfrm>
              <a:custGeom>
                <a:avLst/>
                <a:gdLst>
                  <a:gd name="txL" fmla="*/ 0 w 93"/>
                  <a:gd name="txT" fmla="*/ 0 h 288"/>
                  <a:gd name="txR" fmla="*/ 93 w 93"/>
                  <a:gd name="txB" fmla="*/ 288 h 288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93" h="288">
                    <a:moveTo>
                      <a:pt x="69" y="259"/>
                    </a:moveTo>
                    <a:cubicBezTo>
                      <a:pt x="58" y="25"/>
                      <a:pt x="58" y="25"/>
                      <a:pt x="58" y="25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2" y="260"/>
                      <a:pt x="22" y="260"/>
                      <a:pt x="22" y="260"/>
                    </a:cubicBezTo>
                    <a:cubicBezTo>
                      <a:pt x="9" y="261"/>
                      <a:pt x="0" y="264"/>
                      <a:pt x="0" y="266"/>
                    </a:cubicBezTo>
                    <a:cubicBezTo>
                      <a:pt x="0" y="280"/>
                      <a:pt x="0" y="280"/>
                      <a:pt x="0" y="280"/>
                    </a:cubicBezTo>
                    <a:cubicBezTo>
                      <a:pt x="0" y="284"/>
                      <a:pt x="21" y="288"/>
                      <a:pt x="47" y="288"/>
                    </a:cubicBezTo>
                    <a:cubicBezTo>
                      <a:pt x="72" y="288"/>
                      <a:pt x="93" y="284"/>
                      <a:pt x="93" y="280"/>
                    </a:cubicBezTo>
                    <a:cubicBezTo>
                      <a:pt x="93" y="266"/>
                      <a:pt x="93" y="266"/>
                      <a:pt x="93" y="266"/>
                    </a:cubicBezTo>
                    <a:cubicBezTo>
                      <a:pt x="93" y="263"/>
                      <a:pt x="83" y="261"/>
                      <a:pt x="69" y="259"/>
                    </a:cubicBez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4119" name="Freeform 91"/>
              <p:cNvSpPr>
                <a:spLocks noEditPoints="1"/>
              </p:cNvSpPr>
              <p:nvPr/>
            </p:nvSpPr>
            <p:spPr>
              <a:xfrm>
                <a:off x="0" y="0"/>
                <a:ext cx="1128713" cy="1271588"/>
              </a:xfrm>
              <a:custGeom>
                <a:avLst/>
                <a:gdLst>
                  <a:gd name="txL" fmla="*/ 0 w 301"/>
                  <a:gd name="txT" fmla="*/ 0 h 339"/>
                  <a:gd name="txR" fmla="*/ 301 w 301"/>
                  <a:gd name="txB" fmla="*/ 339 h 339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301" h="339">
                    <a:moveTo>
                      <a:pt x="236" y="172"/>
                    </a:moveTo>
                    <a:cubicBezTo>
                      <a:pt x="284" y="1"/>
                      <a:pt x="284" y="1"/>
                      <a:pt x="284" y="1"/>
                    </a:cubicBezTo>
                    <a:cubicBezTo>
                      <a:pt x="282" y="0"/>
                      <a:pt x="282" y="0"/>
                      <a:pt x="282" y="0"/>
                    </a:cubicBezTo>
                    <a:cubicBezTo>
                      <a:pt x="171" y="140"/>
                      <a:pt x="171" y="140"/>
                      <a:pt x="171" y="140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0" y="195"/>
                      <a:pt x="0" y="195"/>
                      <a:pt x="0" y="195"/>
                    </a:cubicBezTo>
                    <a:cubicBezTo>
                      <a:pt x="176" y="212"/>
                      <a:pt x="176" y="212"/>
                      <a:pt x="176" y="212"/>
                    </a:cubicBezTo>
                    <a:cubicBezTo>
                      <a:pt x="299" y="339"/>
                      <a:pt x="299" y="339"/>
                      <a:pt x="299" y="339"/>
                    </a:cubicBezTo>
                    <a:cubicBezTo>
                      <a:pt x="301" y="338"/>
                      <a:pt x="301" y="338"/>
                      <a:pt x="301" y="338"/>
                    </a:cubicBezTo>
                    <a:lnTo>
                      <a:pt x="236" y="172"/>
                    </a:lnTo>
                    <a:close/>
                    <a:moveTo>
                      <a:pt x="205" y="197"/>
                    </a:moveTo>
                    <a:cubicBezTo>
                      <a:pt x="193" y="202"/>
                      <a:pt x="179" y="197"/>
                      <a:pt x="173" y="185"/>
                    </a:cubicBezTo>
                    <a:cubicBezTo>
                      <a:pt x="168" y="173"/>
                      <a:pt x="173" y="159"/>
                      <a:pt x="185" y="154"/>
                    </a:cubicBezTo>
                    <a:cubicBezTo>
                      <a:pt x="197" y="148"/>
                      <a:pt x="211" y="154"/>
                      <a:pt x="217" y="165"/>
                    </a:cubicBezTo>
                    <a:cubicBezTo>
                      <a:pt x="222" y="177"/>
                      <a:pt x="217" y="192"/>
                      <a:pt x="205" y="197"/>
                    </a:cubicBezTo>
                    <a:close/>
                  </a:path>
                </a:pathLst>
              </a:custGeom>
              <a:solidFill>
                <a:srgbClr val="FFFFFF">
                  <a:alpha val="10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sp>
        <p:nvSpPr>
          <p:cNvPr id="4106" name="TextBox 2703"/>
          <p:cNvSpPr>
            <a:spLocks noChangeArrowheads="1"/>
          </p:cNvSpPr>
          <p:nvPr/>
        </p:nvSpPr>
        <p:spPr bwMode="auto">
          <a:xfrm>
            <a:off x="3703638" y="5211763"/>
            <a:ext cx="3952875" cy="265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华文中宋" pitchFamily="2" charset="-122"/>
              <a:ea typeface="华文中宋" pitchFamily="2" charset="-122"/>
              <a:cs typeface="+mn-cs"/>
              <a:sym typeface="Calibri" panose="020F0502020204030204" pitchFamily="34" charset="0"/>
            </a:endParaRPr>
          </a:p>
        </p:txBody>
      </p:sp>
      <p:sp>
        <p:nvSpPr>
          <p:cNvPr id="4107" name="TextBox 736"/>
          <p:cNvSpPr/>
          <p:nvPr/>
        </p:nvSpPr>
        <p:spPr>
          <a:xfrm>
            <a:off x="2955925" y="4414838"/>
            <a:ext cx="5368925" cy="7067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dist" defTabSz="914400" eaLnBrk="1" hangingPunct="1">
              <a:spcBef>
                <a:spcPct val="0"/>
              </a:spcBef>
              <a:buNone/>
            </a:pPr>
            <a:r>
              <a:rPr lang="zh-CN" altLang="en-US" sz="4000" b="1" dirty="0">
                <a:solidFill>
                  <a:srgbClr val="C00000"/>
                </a:solidFill>
                <a:latin typeface="Adobe Gothic Std B" pitchFamily="2" charset="-128"/>
                <a:sym typeface="Adobe Gothic Std B" pitchFamily="2" charset="-128"/>
              </a:rPr>
              <a:t>年中工作总结</a:t>
            </a:r>
            <a:endParaRPr lang="zh-CN" altLang="en-US" sz="4000" b="1" dirty="0">
              <a:solidFill>
                <a:srgbClr val="C00000"/>
              </a:solidFill>
              <a:latin typeface="Adobe Gothic Std B" pitchFamily="2" charset="-128"/>
              <a:sym typeface="Adobe Gothic Std B" pitchFamily="2" charset="-128"/>
            </a:endParaRPr>
          </a:p>
        </p:txBody>
      </p:sp>
      <p:grpSp>
        <p:nvGrpSpPr>
          <p:cNvPr id="4108" name="Group 201"/>
          <p:cNvGrpSpPr/>
          <p:nvPr/>
        </p:nvGrpSpPr>
        <p:grpSpPr>
          <a:xfrm>
            <a:off x="6319838" y="-508000"/>
            <a:ext cx="2525712" cy="4935538"/>
            <a:chOff x="0" y="0"/>
            <a:chExt cx="1893345" cy="3702507"/>
          </a:xfrm>
        </p:grpSpPr>
        <p:pic>
          <p:nvPicPr>
            <p:cNvPr id="4110" name="Picture 2" descr="E:\2013.3.28\2014\2014副本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133842">
              <a:off x="0" y="1729057"/>
              <a:ext cx="1893345" cy="197345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4111" name="任意多边形 210"/>
            <p:cNvSpPr/>
            <p:nvPr/>
          </p:nvSpPr>
          <p:spPr>
            <a:xfrm>
              <a:off x="268967" y="0"/>
              <a:ext cx="1197769" cy="1959890"/>
            </a:xfrm>
            <a:custGeom>
              <a:avLst/>
              <a:gdLst>
                <a:gd name="txL" fmla="*/ 0 w 1197769"/>
                <a:gd name="txT" fmla="*/ 0 h 1959890"/>
                <a:gd name="txR" fmla="*/ 1197769 w 1197769"/>
                <a:gd name="txB" fmla="*/ 1959890 h 1959890"/>
              </a:gdLst>
              <a:ahLst/>
              <a:cxnLst>
                <a:cxn ang="0">
                  <a:pos x="1197769" y="192018"/>
                </a:cxn>
                <a:cxn ang="0">
                  <a:pos x="681037" y="1873181"/>
                </a:cxn>
                <a:cxn ang="0">
                  <a:pos x="535149" y="1930511"/>
                </a:cxn>
                <a:cxn ang="0">
                  <a:pos x="602455" y="1882706"/>
                </a:cxn>
                <a:cxn ang="0">
                  <a:pos x="619124" y="1823174"/>
                </a:cxn>
                <a:cxn ang="0">
                  <a:pos x="616743" y="1818412"/>
                </a:cxn>
                <a:cxn ang="0">
                  <a:pos x="1186368" y="0"/>
                </a:cxn>
                <a:cxn ang="0">
                  <a:pos x="1197769" y="192018"/>
                </a:cxn>
                <a:cxn ang="0">
                  <a:pos x="13950" y="40818"/>
                </a:cxn>
                <a:cxn ang="0">
                  <a:pos x="554831" y="1827937"/>
                </a:cxn>
                <a:cxn ang="0">
                  <a:pos x="568473" y="1824658"/>
                </a:cxn>
                <a:cxn ang="0">
                  <a:pos x="505800" y="1876505"/>
                </a:cxn>
                <a:cxn ang="0">
                  <a:pos x="0" y="196779"/>
                </a:cxn>
                <a:cxn ang="0">
                  <a:pos x="13950" y="40818"/>
                </a:cxn>
              </a:cxnLst>
              <a:rect l="txL" t="txT" r="txR" b="txB"/>
              <a:pathLst>
                <a:path w="1197769" h="1959890">
                  <a:moveTo>
                    <a:pt x="1197769" y="192018"/>
                  </a:moveTo>
                  <a:lnTo>
                    <a:pt x="681037" y="1873181"/>
                  </a:lnTo>
                  <a:cubicBezTo>
                    <a:pt x="646297" y="1961053"/>
                    <a:pt x="583498" y="1985791"/>
                    <a:pt x="535149" y="1930511"/>
                  </a:cubicBezTo>
                  <a:cubicBezTo>
                    <a:pt x="551584" y="1906903"/>
                    <a:pt x="561485" y="1879175"/>
                    <a:pt x="602455" y="1882706"/>
                  </a:cubicBezTo>
                  <a:cubicBezTo>
                    <a:pt x="609599" y="1858100"/>
                    <a:pt x="611980" y="1847780"/>
                    <a:pt x="619124" y="1823174"/>
                  </a:cubicBezTo>
                  <a:cubicBezTo>
                    <a:pt x="621505" y="1812458"/>
                    <a:pt x="533002" y="2089874"/>
                    <a:pt x="616743" y="1818412"/>
                  </a:cubicBezTo>
                  <a:lnTo>
                    <a:pt x="1186368" y="0"/>
                  </a:lnTo>
                  <a:lnTo>
                    <a:pt x="1197769" y="192018"/>
                  </a:lnTo>
                  <a:close/>
                  <a:moveTo>
                    <a:pt x="13950" y="40818"/>
                  </a:moveTo>
                  <a:lnTo>
                    <a:pt x="554831" y="1827937"/>
                  </a:lnTo>
                  <a:cubicBezTo>
                    <a:pt x="559408" y="1827233"/>
                    <a:pt x="563985" y="1826177"/>
                    <a:pt x="568473" y="1824658"/>
                  </a:cubicBezTo>
                  <a:cubicBezTo>
                    <a:pt x="539262" y="1831509"/>
                    <a:pt x="519703" y="1852011"/>
                    <a:pt x="505800" y="1876505"/>
                  </a:cubicBezTo>
                  <a:lnTo>
                    <a:pt x="0" y="196779"/>
                  </a:lnTo>
                  <a:lnTo>
                    <a:pt x="13950" y="40818"/>
                  </a:lnTo>
                  <a:close/>
                </a:path>
              </a:pathLst>
            </a:custGeom>
            <a:gradFill rotWithShape="1">
              <a:gsLst>
                <a:gs pos="0">
                  <a:srgbClr val="6C0000">
                    <a:alpha val="100000"/>
                  </a:srgbClr>
                </a:gs>
                <a:gs pos="98999">
                  <a:srgbClr val="C00000">
                    <a:alpha val="100000"/>
                  </a:srgbClr>
                </a:gs>
                <a:gs pos="100000">
                  <a:srgbClr val="C00000">
                    <a:alpha val="100000"/>
                  </a:srgbClr>
                </a:gs>
              </a:gsLst>
              <a:lin ang="10800000" scaled="1"/>
              <a:tileRect/>
            </a:gradFill>
            <a:ln w="317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112" name="TextBox 5"/>
            <p:cNvSpPr/>
            <p:nvPr/>
          </p:nvSpPr>
          <p:spPr>
            <a:xfrm>
              <a:off x="297297" y="1840897"/>
              <a:ext cx="1209971" cy="183446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sz="15300" dirty="0">
                  <a:solidFill>
                    <a:schemeClr val="bg1"/>
                  </a:solidFill>
                  <a:latin typeface="Meiryo UI" pitchFamily="34" charset="-128"/>
                  <a:ea typeface="Meiryo UI" pitchFamily="34" charset="-128"/>
                  <a:sym typeface="Meiryo UI" pitchFamily="34" charset="-128"/>
                </a:rPr>
                <a:t>9</a:t>
              </a:r>
              <a:endParaRPr lang="en-US" sz="15300" dirty="0">
                <a:solidFill>
                  <a:schemeClr val="bg1"/>
                </a:solidFill>
                <a:latin typeface="Meiryo UI" pitchFamily="34" charset="-128"/>
                <a:ea typeface="Meiryo UI" pitchFamily="34" charset="-128"/>
                <a:sym typeface="Meiryo UI" pitchFamily="34" charset="-128"/>
              </a:endParaRPr>
            </a:p>
          </p:txBody>
        </p:sp>
      </p:grpSp>
      <p:sp>
        <p:nvSpPr>
          <p:cNvPr id="4109" name="TextBox 2703"/>
          <p:cNvSpPr/>
          <p:nvPr/>
        </p:nvSpPr>
        <p:spPr>
          <a:xfrm>
            <a:off x="3941763" y="5543550"/>
            <a:ext cx="3417887" cy="33718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dist" defTabSz="914400" eaLnBrk="1" hangingPunct="1"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研发部</a:t>
            </a:r>
            <a:r>
              <a:rPr lang="en-US" alt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-</a:t>
            </a: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影像云小组：</a:t>
            </a:r>
            <a:r>
              <a:rPr lang="zh-CN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涂国栋</a:t>
            </a:r>
            <a:endParaRPr 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>
                                      <p:cBhvr>
                                        <p:cTn id="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" name="矩形 60"/>
          <p:cNvSpPr/>
          <p:nvPr/>
        </p:nvSpPr>
        <p:spPr>
          <a:xfrm>
            <a:off x="601663" y="5691188"/>
            <a:ext cx="774700" cy="230188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13315" name="Picture 5"/>
          <p:cNvPicPr>
            <a:picLocks noChangeAspect="1"/>
          </p:cNvPicPr>
          <p:nvPr/>
        </p:nvPicPr>
        <p:blipFill>
          <a:blip r:embed="rId1"/>
          <a:srcRect l="3261" r="4796" b="808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Group 3"/>
          <p:cNvGrpSpPr/>
          <p:nvPr/>
        </p:nvGrpSpPr>
        <p:grpSpPr>
          <a:xfrm>
            <a:off x="1816100" y="2495550"/>
            <a:ext cx="9258300" cy="4470400"/>
            <a:chOff x="0" y="295866"/>
            <a:chExt cx="8279744" cy="3998603"/>
          </a:xfrm>
        </p:grpSpPr>
        <p:sp>
          <p:nvSpPr>
            <p:cNvPr id="13334" name="椭圆 10"/>
            <p:cNvSpPr/>
            <p:nvPr/>
          </p:nvSpPr>
          <p:spPr>
            <a:xfrm>
              <a:off x="1085449" y="3307552"/>
              <a:ext cx="5222980" cy="986917"/>
            </a:xfrm>
            <a:prstGeom prst="ellipse">
              <a:avLst/>
            </a:prstGeom>
            <a:gradFill rotWithShape="1">
              <a:gsLst>
                <a:gs pos="0">
                  <a:srgbClr val="111111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noFill/>
            </a:ln>
          </p:spPr>
          <p:txBody>
            <a:bodyPr wrap="none" lIns="122767" tIns="61384" rIns="122767" bIns="61384"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000000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3335" name="任意多边形 3"/>
            <p:cNvSpPr/>
            <p:nvPr/>
          </p:nvSpPr>
          <p:spPr>
            <a:xfrm>
              <a:off x="2209219" y="1281902"/>
              <a:ext cx="1487957" cy="2495639"/>
            </a:xfrm>
            <a:custGeom>
              <a:avLst/>
              <a:gdLst>
                <a:gd name="txL" fmla="*/ 0 w 1198605"/>
                <a:gd name="txT" fmla="*/ 0 h 2496065"/>
                <a:gd name="txR" fmla="*/ 1198605 w 1198605"/>
                <a:gd name="txB" fmla="*/ 2496065 h 2496065"/>
              </a:gdLst>
              <a:ahLst/>
              <a:cxnLst>
                <a:cxn ang="0">
                  <a:pos x="8392760" y="0"/>
                </a:cxn>
                <a:cxn ang="0">
                  <a:pos x="8392760" y="2492233"/>
                </a:cxn>
                <a:cxn ang="0">
                  <a:pos x="0" y="1850670"/>
                </a:cxn>
                <a:cxn ang="0">
                  <a:pos x="8392760" y="0"/>
                </a:cxn>
              </a:cxnLst>
              <a:rect l="txL" t="txT" r="txR" b="txB"/>
              <a:pathLst>
                <a:path w="1198605" h="2496065">
                  <a:moveTo>
                    <a:pt x="1198605" y="0"/>
                  </a:moveTo>
                  <a:lnTo>
                    <a:pt x="1198605" y="2496065"/>
                  </a:lnTo>
                  <a:lnTo>
                    <a:pt x="0" y="1853514"/>
                  </a:lnTo>
                  <a:lnTo>
                    <a:pt x="1198605" y="0"/>
                  </a:lnTo>
                  <a:close/>
                </a:path>
              </a:pathLst>
            </a:cu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36" name="任意多边形 4"/>
            <p:cNvSpPr/>
            <p:nvPr/>
          </p:nvSpPr>
          <p:spPr>
            <a:xfrm flipH="1">
              <a:off x="3696938" y="1282465"/>
              <a:ext cx="1392866" cy="2496066"/>
            </a:xfrm>
            <a:custGeom>
              <a:avLst/>
              <a:gdLst>
                <a:gd name="txL" fmla="*/ 0 w 1198605"/>
                <a:gd name="txT" fmla="*/ 0 h 2496065"/>
                <a:gd name="txR" fmla="*/ 1198605 w 1198605"/>
                <a:gd name="txB" fmla="*/ 2496065 h 2496065"/>
              </a:gdLst>
              <a:ahLst/>
              <a:cxnLst>
                <a:cxn ang="0">
                  <a:pos x="4632069" y="0"/>
                </a:cxn>
                <a:cxn ang="0">
                  <a:pos x="4632069" y="2496074"/>
                </a:cxn>
                <a:cxn ang="0">
                  <a:pos x="0" y="1853523"/>
                </a:cxn>
                <a:cxn ang="0">
                  <a:pos x="4632069" y="0"/>
                </a:cxn>
              </a:cxnLst>
              <a:rect l="txL" t="txT" r="txR" b="txB"/>
              <a:pathLst>
                <a:path w="1198605" h="2496065">
                  <a:moveTo>
                    <a:pt x="1198605" y="0"/>
                  </a:moveTo>
                  <a:lnTo>
                    <a:pt x="1198605" y="2496065"/>
                  </a:lnTo>
                  <a:lnTo>
                    <a:pt x="0" y="1853514"/>
                  </a:lnTo>
                  <a:lnTo>
                    <a:pt x="1198605" y="0"/>
                  </a:lnTo>
                  <a:close/>
                </a:path>
              </a:pathLst>
            </a:custGeom>
            <a:gradFill rotWithShape="1">
              <a:gsLst>
                <a:gs pos="0">
                  <a:srgbClr val="6F0000">
                    <a:alpha val="100000"/>
                  </a:srgbClr>
                </a:gs>
                <a:gs pos="25000">
                  <a:srgbClr val="A00000">
                    <a:alpha val="100000"/>
                  </a:srgbClr>
                </a:gs>
                <a:gs pos="100000">
                  <a:srgbClr val="FF0000">
                    <a:alpha val="100000"/>
                  </a:srgbClr>
                </a:gs>
              </a:gsLst>
              <a:lin ang="0" scaled="1"/>
              <a:tileRect/>
            </a:gradFill>
            <a:ln w="317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37" name="矩形 5"/>
            <p:cNvSpPr/>
            <p:nvPr/>
          </p:nvSpPr>
          <p:spPr>
            <a:xfrm rot="-2694318">
              <a:off x="3265555" y="2277886"/>
              <a:ext cx="196880" cy="596455"/>
            </a:xfrm>
            <a:prstGeom prst="rect">
              <a:avLst/>
            </a:prstGeom>
            <a:gradFill rotWithShape="1">
              <a:gsLst>
                <a:gs pos="0">
                  <a:srgbClr val="000000">
                    <a:alpha val="100000"/>
                  </a:srgbClr>
                </a:gs>
                <a:gs pos="87000">
                  <a:srgbClr val="FFFF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 scaled="1"/>
              <a:tileRect/>
            </a:gradFill>
            <a:ln w="25400">
              <a:noFill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338" name="任意多边形 6"/>
            <p:cNvSpPr/>
            <p:nvPr/>
          </p:nvSpPr>
          <p:spPr>
            <a:xfrm flipH="1">
              <a:off x="3766962" y="1473759"/>
              <a:ext cx="1189909" cy="2132357"/>
            </a:xfrm>
            <a:custGeom>
              <a:avLst/>
              <a:gdLst>
                <a:gd name="txL" fmla="*/ 0 w 1198605"/>
                <a:gd name="txT" fmla="*/ 0 h 2496065"/>
                <a:gd name="txR" fmla="*/ 1198605 w 1198605"/>
                <a:gd name="txB" fmla="*/ 2496065 h 2496065"/>
              </a:gdLst>
              <a:ahLst/>
              <a:cxnLst>
                <a:cxn ang="0">
                  <a:pos x="1122575" y="0"/>
                </a:cxn>
                <a:cxn ang="0">
                  <a:pos x="1122575" y="604912"/>
                </a:cxn>
                <a:cxn ang="0">
                  <a:pos x="0" y="449192"/>
                </a:cxn>
                <a:cxn ang="0">
                  <a:pos x="1122575" y="0"/>
                </a:cxn>
              </a:cxnLst>
              <a:rect l="txL" t="txT" r="txR" b="txB"/>
              <a:pathLst>
                <a:path w="1198605" h="2496065">
                  <a:moveTo>
                    <a:pt x="1198605" y="0"/>
                  </a:moveTo>
                  <a:lnTo>
                    <a:pt x="1198605" y="2496065"/>
                  </a:lnTo>
                  <a:lnTo>
                    <a:pt x="0" y="1853514"/>
                  </a:lnTo>
                  <a:lnTo>
                    <a:pt x="1198605" y="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34999">
                  <a:srgbClr val="FFFF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8100000" scaled="1"/>
              <a:tileRect/>
            </a:gradFill>
            <a:ln w="3175" cap="flat" cmpd="sng">
              <a:solidFill>
                <a:srgbClr val="395E8A">
                  <a:alpha val="100000"/>
                </a:srgbClr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39" name="矩形 7"/>
            <p:cNvSpPr/>
            <p:nvPr/>
          </p:nvSpPr>
          <p:spPr>
            <a:xfrm rot="-2694318">
              <a:off x="3134933" y="2561911"/>
              <a:ext cx="196880" cy="596455"/>
            </a:xfrm>
            <a:prstGeom prst="rect">
              <a:avLst/>
            </a:prstGeom>
            <a:gradFill rotWithShape="1">
              <a:gsLst>
                <a:gs pos="0">
                  <a:srgbClr val="000000">
                    <a:alpha val="100000"/>
                  </a:srgbClr>
                </a:gs>
                <a:gs pos="87000">
                  <a:srgbClr val="FFFF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 scaled="1"/>
              <a:tileRect/>
            </a:gradFill>
            <a:ln w="25400">
              <a:noFill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340" name="矩形 8"/>
            <p:cNvSpPr/>
            <p:nvPr/>
          </p:nvSpPr>
          <p:spPr>
            <a:xfrm rot="-2694318">
              <a:off x="3362102" y="1991967"/>
              <a:ext cx="198773" cy="596453"/>
            </a:xfrm>
            <a:prstGeom prst="rect">
              <a:avLst/>
            </a:prstGeom>
            <a:gradFill rotWithShape="1">
              <a:gsLst>
                <a:gs pos="0">
                  <a:srgbClr val="000000">
                    <a:alpha val="100000"/>
                  </a:srgbClr>
                </a:gs>
                <a:gs pos="87000">
                  <a:srgbClr val="FFFF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 scaled="1"/>
              <a:tileRect/>
            </a:gradFill>
            <a:ln w="25400">
              <a:noFill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341" name="任意多边形 9"/>
            <p:cNvSpPr/>
            <p:nvPr/>
          </p:nvSpPr>
          <p:spPr>
            <a:xfrm>
              <a:off x="2353502" y="1470429"/>
              <a:ext cx="1265123" cy="2132357"/>
            </a:xfrm>
            <a:custGeom>
              <a:avLst/>
              <a:gdLst>
                <a:gd name="txL" fmla="*/ 0 w 1198605"/>
                <a:gd name="txT" fmla="*/ 0 h 2496065"/>
                <a:gd name="txR" fmla="*/ 1198605 w 1198605"/>
                <a:gd name="txB" fmla="*/ 2496065 h 2496065"/>
              </a:gdLst>
              <a:ahLst/>
              <a:cxnLst>
                <a:cxn ang="0">
                  <a:pos x="1948883" y="0"/>
                </a:cxn>
                <a:cxn ang="0">
                  <a:pos x="1948883" y="604912"/>
                </a:cxn>
                <a:cxn ang="0">
                  <a:pos x="0" y="449192"/>
                </a:cxn>
                <a:cxn ang="0">
                  <a:pos x="1948883" y="0"/>
                </a:cxn>
              </a:cxnLst>
              <a:rect l="txL" t="txT" r="txR" b="txB"/>
              <a:pathLst>
                <a:path w="1198605" h="2496065">
                  <a:moveTo>
                    <a:pt x="1198605" y="0"/>
                  </a:moveTo>
                  <a:lnTo>
                    <a:pt x="1198605" y="2496065"/>
                  </a:lnTo>
                  <a:lnTo>
                    <a:pt x="0" y="1853514"/>
                  </a:lnTo>
                  <a:lnTo>
                    <a:pt x="1198605" y="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34999">
                  <a:srgbClr val="FFFF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8100000" scaled="1"/>
              <a:tileRect/>
            </a:gradFill>
            <a:ln w="3175" cap="flat" cmpd="sng">
              <a:solidFill>
                <a:srgbClr val="395E8A">
                  <a:alpha val="100000"/>
                </a:srgbClr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13342" name="Group 12"/>
            <p:cNvGrpSpPr/>
            <p:nvPr/>
          </p:nvGrpSpPr>
          <p:grpSpPr>
            <a:xfrm rot="6662866">
              <a:off x="1715630" y="-62248"/>
              <a:ext cx="209301" cy="3193071"/>
              <a:chOff x="0" y="0"/>
              <a:chExt cx="216024" cy="3923053"/>
            </a:xfrm>
          </p:grpSpPr>
          <p:sp>
            <p:nvSpPr>
              <p:cNvPr id="13370" name="矩形 8"/>
              <p:cNvSpPr/>
              <p:nvPr/>
            </p:nvSpPr>
            <p:spPr>
              <a:xfrm>
                <a:off x="-13351" y="-8931"/>
                <a:ext cx="226702" cy="3856275"/>
              </a:xfrm>
              <a:custGeom>
                <a:avLst/>
                <a:gdLst>
                  <a:gd name="txL" fmla="*/ 0 w 216024"/>
                  <a:gd name="txT" fmla="*/ 0 h 3850886"/>
                  <a:gd name="txR" fmla="*/ 216024 w 216024"/>
                  <a:gd name="txB" fmla="*/ 3850886 h 3850886"/>
                </a:gdLst>
                <a:ahLst/>
                <a:cxnLst>
                  <a:cxn ang="0">
                    <a:pos x="158893" y="0"/>
                  </a:cxn>
                  <a:cxn ang="0">
                    <a:pos x="317782" y="36410"/>
                  </a:cxn>
                  <a:cxn ang="0">
                    <a:pos x="317782" y="3894210"/>
                  </a:cxn>
                  <a:cxn ang="0">
                    <a:pos x="0" y="3894210"/>
                  </a:cxn>
                  <a:cxn ang="0">
                    <a:pos x="0" y="36410"/>
                  </a:cxn>
                  <a:cxn ang="0">
                    <a:pos x="158893" y="0"/>
                  </a:cxn>
                </a:cxnLst>
                <a:rect l="txL" t="txT" r="txR" b="txB"/>
                <a:pathLst>
                  <a:path w="216024" h="3850886">
                    <a:moveTo>
                      <a:pt x="108012" y="0"/>
                    </a:moveTo>
                    <a:cubicBezTo>
                      <a:pt x="167665" y="0"/>
                      <a:pt x="216024" y="16120"/>
                      <a:pt x="216024" y="36004"/>
                    </a:cubicBezTo>
                    <a:lnTo>
                      <a:pt x="216024" y="3850886"/>
                    </a:lnTo>
                    <a:lnTo>
                      <a:pt x="0" y="3850886"/>
                    </a:lnTo>
                    <a:lnTo>
                      <a:pt x="0" y="36004"/>
                    </a:lnTo>
                    <a:cubicBezTo>
                      <a:pt x="0" y="16120"/>
                      <a:pt x="48359" y="0"/>
                      <a:pt x="10801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08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3371" name="椭圆 39"/>
              <p:cNvSpPr/>
              <p:nvPr/>
            </p:nvSpPr>
            <p:spPr>
              <a:xfrm>
                <a:off x="-9553" y="3769291"/>
                <a:ext cx="226702" cy="144203"/>
              </a:xfrm>
              <a:prstGeom prst="ellipse">
                <a:avLst/>
              </a:pr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3372" name="圆角矩形 40"/>
              <p:cNvSpPr/>
              <p:nvPr/>
            </p:nvSpPr>
            <p:spPr>
              <a:xfrm>
                <a:off x="47098" y="76546"/>
                <a:ext cx="47098" cy="36358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37000">
                    <a:srgbClr val="FFFFFF">
                      <a:alpha val="100000"/>
                    </a:srgbClr>
                  </a:gs>
                  <a:gs pos="95999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3343" name="Group 16"/>
            <p:cNvGrpSpPr/>
            <p:nvPr/>
          </p:nvGrpSpPr>
          <p:grpSpPr>
            <a:xfrm rot="6662866">
              <a:off x="1600778" y="222520"/>
              <a:ext cx="209301" cy="3193071"/>
              <a:chOff x="0" y="0"/>
              <a:chExt cx="216024" cy="3923053"/>
            </a:xfrm>
          </p:grpSpPr>
          <p:sp>
            <p:nvSpPr>
              <p:cNvPr id="13367" name="矩形 8"/>
              <p:cNvSpPr/>
              <p:nvPr/>
            </p:nvSpPr>
            <p:spPr>
              <a:xfrm>
                <a:off x="-9343" y="27306"/>
                <a:ext cx="224749" cy="3839995"/>
              </a:xfrm>
              <a:custGeom>
                <a:avLst/>
                <a:gdLst>
                  <a:gd name="txL" fmla="*/ 0 w 216024"/>
                  <a:gd name="txT" fmla="*/ 0 h 3850886"/>
                  <a:gd name="txR" fmla="*/ 216024 w 216024"/>
                  <a:gd name="txB" fmla="*/ 3850886 h 3850886"/>
                </a:gdLst>
                <a:ahLst/>
                <a:cxnLst>
                  <a:cxn ang="0">
                    <a:pos x="148266" y="0"/>
                  </a:cxn>
                  <a:cxn ang="0">
                    <a:pos x="296529" y="35197"/>
                  </a:cxn>
                  <a:cxn ang="0">
                    <a:pos x="296529" y="3764617"/>
                  </a:cxn>
                  <a:cxn ang="0">
                    <a:pos x="0" y="3764617"/>
                  </a:cxn>
                  <a:cxn ang="0">
                    <a:pos x="0" y="35197"/>
                  </a:cxn>
                  <a:cxn ang="0">
                    <a:pos x="148266" y="0"/>
                  </a:cxn>
                </a:cxnLst>
                <a:rect l="txL" t="txT" r="txR" b="txB"/>
                <a:pathLst>
                  <a:path w="216024" h="3850886">
                    <a:moveTo>
                      <a:pt x="108012" y="0"/>
                    </a:moveTo>
                    <a:cubicBezTo>
                      <a:pt x="167665" y="0"/>
                      <a:pt x="216024" y="16120"/>
                      <a:pt x="216024" y="36004"/>
                    </a:cubicBezTo>
                    <a:lnTo>
                      <a:pt x="216024" y="3850886"/>
                    </a:lnTo>
                    <a:lnTo>
                      <a:pt x="0" y="3850886"/>
                    </a:lnTo>
                    <a:lnTo>
                      <a:pt x="0" y="36004"/>
                    </a:lnTo>
                    <a:cubicBezTo>
                      <a:pt x="0" y="16120"/>
                      <a:pt x="48359" y="0"/>
                      <a:pt x="10801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08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3368" name="椭圆 36"/>
              <p:cNvSpPr/>
              <p:nvPr/>
            </p:nvSpPr>
            <p:spPr>
              <a:xfrm>
                <a:off x="-14654" y="3781525"/>
                <a:ext cx="230611" cy="144203"/>
              </a:xfrm>
              <a:prstGeom prst="ellipse">
                <a:avLst/>
              </a:pr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3369" name="圆角矩形 37"/>
              <p:cNvSpPr/>
              <p:nvPr/>
            </p:nvSpPr>
            <p:spPr>
              <a:xfrm>
                <a:off x="47098" y="76546"/>
                <a:ext cx="47098" cy="36358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37000">
                    <a:srgbClr val="FFFFFF">
                      <a:alpha val="100000"/>
                    </a:srgbClr>
                  </a:gs>
                  <a:gs pos="95999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3344" name="Group 20"/>
            <p:cNvGrpSpPr/>
            <p:nvPr/>
          </p:nvGrpSpPr>
          <p:grpSpPr>
            <a:xfrm rot="6662866">
              <a:off x="1491885" y="513343"/>
              <a:ext cx="209301" cy="3193071"/>
              <a:chOff x="0" y="0"/>
              <a:chExt cx="216024" cy="3923053"/>
            </a:xfrm>
          </p:grpSpPr>
          <p:sp>
            <p:nvSpPr>
              <p:cNvPr id="13364" name="矩形 8"/>
              <p:cNvSpPr/>
              <p:nvPr/>
            </p:nvSpPr>
            <p:spPr>
              <a:xfrm>
                <a:off x="-11920" y="1332"/>
                <a:ext cx="220839" cy="3858601"/>
              </a:xfrm>
              <a:custGeom>
                <a:avLst/>
                <a:gdLst>
                  <a:gd name="txL" fmla="*/ 0 w 216024"/>
                  <a:gd name="txT" fmla="*/ 0 h 3850886"/>
                  <a:gd name="txR" fmla="*/ 216024 w 216024"/>
                  <a:gd name="txB" fmla="*/ 3850886 h 3850886"/>
                </a:gdLst>
                <a:ahLst/>
                <a:cxnLst>
                  <a:cxn ang="0">
                    <a:pos x="128843" y="0"/>
                  </a:cxn>
                  <a:cxn ang="0">
                    <a:pos x="257686" y="36585"/>
                  </a:cxn>
                  <a:cxn ang="0">
                    <a:pos x="257686" y="3913040"/>
                  </a:cxn>
                  <a:cxn ang="0">
                    <a:pos x="0" y="3913040"/>
                  </a:cxn>
                  <a:cxn ang="0">
                    <a:pos x="0" y="36585"/>
                  </a:cxn>
                  <a:cxn ang="0">
                    <a:pos x="128843" y="0"/>
                  </a:cxn>
                </a:cxnLst>
                <a:rect l="txL" t="txT" r="txR" b="txB"/>
                <a:pathLst>
                  <a:path w="216024" h="3850886">
                    <a:moveTo>
                      <a:pt x="108012" y="0"/>
                    </a:moveTo>
                    <a:cubicBezTo>
                      <a:pt x="167665" y="0"/>
                      <a:pt x="216024" y="16120"/>
                      <a:pt x="216024" y="36004"/>
                    </a:cubicBezTo>
                    <a:lnTo>
                      <a:pt x="216024" y="3850886"/>
                    </a:lnTo>
                    <a:lnTo>
                      <a:pt x="0" y="3850886"/>
                    </a:lnTo>
                    <a:lnTo>
                      <a:pt x="0" y="36004"/>
                    </a:lnTo>
                    <a:cubicBezTo>
                      <a:pt x="0" y="16120"/>
                      <a:pt x="48359" y="0"/>
                      <a:pt x="10801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08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3365" name="椭圆 33"/>
              <p:cNvSpPr/>
              <p:nvPr/>
            </p:nvSpPr>
            <p:spPr>
              <a:xfrm>
                <a:off x="-7859" y="3775708"/>
                <a:ext cx="214976" cy="144203"/>
              </a:xfrm>
              <a:prstGeom prst="ellipse">
                <a:avLst/>
              </a:pr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3366" name="圆角矩形 34"/>
              <p:cNvSpPr/>
              <p:nvPr/>
            </p:nvSpPr>
            <p:spPr>
              <a:xfrm>
                <a:off x="47098" y="76546"/>
                <a:ext cx="47098" cy="36358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37000">
                    <a:srgbClr val="FFFFFF">
                      <a:alpha val="100000"/>
                    </a:srgbClr>
                  </a:gs>
                  <a:gs pos="95999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13345" name="矩形 13"/>
            <p:cNvSpPr/>
            <p:nvPr/>
          </p:nvSpPr>
          <p:spPr>
            <a:xfrm rot="-2694318">
              <a:off x="4479016" y="2647120"/>
              <a:ext cx="198773" cy="596453"/>
            </a:xfrm>
            <a:prstGeom prst="rect">
              <a:avLst/>
            </a:prstGeom>
            <a:gradFill rotWithShape="1">
              <a:gsLst>
                <a:gs pos="0">
                  <a:srgbClr val="000000">
                    <a:alpha val="100000"/>
                  </a:srgbClr>
                </a:gs>
                <a:gs pos="87000">
                  <a:srgbClr val="FFFF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 scaled="1"/>
              <a:tileRect/>
            </a:gradFill>
            <a:ln w="25400">
              <a:noFill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346" name="矩形 14"/>
            <p:cNvSpPr/>
            <p:nvPr/>
          </p:nvSpPr>
          <p:spPr>
            <a:xfrm rot="-2694318">
              <a:off x="4195055" y="1899185"/>
              <a:ext cx="109798" cy="596455"/>
            </a:xfrm>
            <a:prstGeom prst="rect">
              <a:avLst/>
            </a:prstGeom>
            <a:gradFill rotWithShape="1">
              <a:gsLst>
                <a:gs pos="0">
                  <a:srgbClr val="000000">
                    <a:alpha val="100000"/>
                  </a:srgbClr>
                </a:gs>
                <a:gs pos="87000">
                  <a:srgbClr val="FFFF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 scaled="1"/>
              <a:tileRect/>
            </a:gradFill>
            <a:ln w="25400">
              <a:noFill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347" name="矩形 15"/>
            <p:cNvSpPr/>
            <p:nvPr/>
          </p:nvSpPr>
          <p:spPr>
            <a:xfrm rot="-2694318">
              <a:off x="4176124" y="2380135"/>
              <a:ext cx="155232" cy="596455"/>
            </a:xfrm>
            <a:prstGeom prst="rect">
              <a:avLst/>
            </a:prstGeom>
            <a:gradFill rotWithShape="1">
              <a:gsLst>
                <a:gs pos="0">
                  <a:srgbClr val="000000">
                    <a:alpha val="100000"/>
                  </a:srgbClr>
                </a:gs>
                <a:gs pos="87000">
                  <a:srgbClr val="FFFF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 scaled="1"/>
              <a:tileRect/>
            </a:gradFill>
            <a:ln w="25400">
              <a:noFill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grpSp>
          <p:nvGrpSpPr>
            <p:cNvPr id="13348" name="Group 27"/>
            <p:cNvGrpSpPr/>
            <p:nvPr/>
          </p:nvGrpSpPr>
          <p:grpSpPr>
            <a:xfrm>
              <a:off x="4422629" y="383932"/>
              <a:ext cx="396238" cy="1877118"/>
              <a:chOff x="0" y="0"/>
              <a:chExt cx="396238" cy="1877118"/>
            </a:xfrm>
          </p:grpSpPr>
          <p:sp>
            <p:nvSpPr>
              <p:cNvPr id="13362" name="矩形 8"/>
              <p:cNvSpPr/>
              <p:nvPr/>
            </p:nvSpPr>
            <p:spPr>
              <a:xfrm rot="2301298">
                <a:off x="-405" y="448"/>
                <a:ext cx="397546" cy="1876464"/>
              </a:xfrm>
              <a:custGeom>
                <a:avLst/>
                <a:gdLst>
                  <a:gd name="txL" fmla="*/ 0 w 396238"/>
                  <a:gd name="txT" fmla="*/ 0 h 1877118"/>
                  <a:gd name="txR" fmla="*/ 396238 w 396238"/>
                  <a:gd name="txB" fmla="*/ 1877118 h 1877118"/>
                </a:gdLst>
                <a:ahLst/>
                <a:cxnLst>
                  <a:cxn ang="0">
                    <a:pos x="201334" y="0"/>
                  </a:cxn>
                  <a:cxn ang="0">
                    <a:pos x="406824" y="440283"/>
                  </a:cxn>
                  <a:cxn ang="0">
                    <a:pos x="287468" y="440814"/>
                  </a:cxn>
                  <a:cxn ang="0">
                    <a:pos x="287468" y="1844105"/>
                  </a:cxn>
                  <a:cxn ang="0">
                    <a:pos x="287426" y="1844105"/>
                  </a:cxn>
                  <a:cxn ang="0">
                    <a:pos x="287467" y="1844166"/>
                  </a:cxn>
                  <a:cxn ang="0">
                    <a:pos x="195699" y="1871892"/>
                  </a:cxn>
                  <a:cxn ang="0">
                    <a:pos x="103930" y="1844166"/>
                  </a:cxn>
                  <a:cxn ang="0">
                    <a:pos x="103970" y="1844105"/>
                  </a:cxn>
                  <a:cxn ang="0">
                    <a:pos x="103930" y="1844105"/>
                  </a:cxn>
                  <a:cxn ang="0">
                    <a:pos x="103930" y="441631"/>
                  </a:cxn>
                  <a:cxn ang="0">
                    <a:pos x="0" y="442094"/>
                  </a:cxn>
                  <a:cxn ang="0">
                    <a:pos x="201334" y="0"/>
                  </a:cxn>
                </a:cxnLst>
                <a:rect l="txL" t="txT" r="txR" b="txB"/>
                <a:pathLst>
                  <a:path w="396238" h="1877118">
                    <a:moveTo>
                      <a:pt x="196096" y="0"/>
                    </a:moveTo>
                    <a:lnTo>
                      <a:pt x="396238" y="441514"/>
                    </a:lnTo>
                    <a:lnTo>
                      <a:pt x="279988" y="442046"/>
                    </a:lnTo>
                    <a:lnTo>
                      <a:pt x="279988" y="1849253"/>
                    </a:lnTo>
                    <a:lnTo>
                      <a:pt x="279948" y="1849253"/>
                    </a:lnTo>
                    <a:cubicBezTo>
                      <a:pt x="279987" y="1849273"/>
                      <a:pt x="279987" y="1849294"/>
                      <a:pt x="279987" y="1849314"/>
                    </a:cubicBezTo>
                    <a:cubicBezTo>
                      <a:pt x="279988" y="1864669"/>
                      <a:pt x="239971" y="1877117"/>
                      <a:pt x="190607" y="1877118"/>
                    </a:cubicBezTo>
                    <a:cubicBezTo>
                      <a:pt x="141243" y="1877117"/>
                      <a:pt x="101226" y="1864669"/>
                      <a:pt x="101226" y="1849314"/>
                    </a:cubicBezTo>
                    <a:lnTo>
                      <a:pt x="101265" y="1849253"/>
                    </a:lnTo>
                    <a:lnTo>
                      <a:pt x="101226" y="1849253"/>
                    </a:lnTo>
                    <a:lnTo>
                      <a:pt x="101226" y="442863"/>
                    </a:lnTo>
                    <a:lnTo>
                      <a:pt x="0" y="443326"/>
                    </a:lnTo>
                    <a:lnTo>
                      <a:pt x="196096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08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3363" name="圆角矩形 31"/>
              <p:cNvSpPr/>
              <p:nvPr/>
            </p:nvSpPr>
            <p:spPr>
              <a:xfrm rot="2301298">
                <a:off x="52130" y="334578"/>
                <a:ext cx="38974" cy="140382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37000">
                    <a:srgbClr val="FFFFFF">
                      <a:alpha val="100000"/>
                    </a:srgbClr>
                  </a:gs>
                  <a:gs pos="95999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3349" name="Group 30"/>
            <p:cNvGrpSpPr/>
            <p:nvPr/>
          </p:nvGrpSpPr>
          <p:grpSpPr>
            <a:xfrm>
              <a:off x="3899516" y="1738256"/>
              <a:ext cx="3658871" cy="467089"/>
              <a:chOff x="0" y="0"/>
              <a:chExt cx="3658871" cy="368899"/>
            </a:xfrm>
          </p:grpSpPr>
          <p:sp>
            <p:nvSpPr>
              <p:cNvPr id="13360" name="椭圆 34"/>
              <p:cNvSpPr/>
              <p:nvPr/>
            </p:nvSpPr>
            <p:spPr>
              <a:xfrm rot="-6376725" flipV="1">
                <a:off x="1645187" y="-1644984"/>
                <a:ext cx="369378" cy="3659315"/>
              </a:xfrm>
              <a:custGeom>
                <a:avLst/>
                <a:gdLst>
                  <a:gd name="txL" fmla="*/ 0 w 368899"/>
                  <a:gd name="txT" fmla="*/ 0 h 3658871"/>
                  <a:gd name="txR" fmla="*/ 368899 w 368899"/>
                  <a:gd name="txB" fmla="*/ 3658871 h 3658871"/>
                </a:gdLst>
                <a:ahLst/>
                <a:cxnLst>
                  <a:cxn ang="0">
                    <a:pos x="372748" y="515296"/>
                  </a:cxn>
                  <a:cxn ang="0">
                    <a:pos x="176416" y="0"/>
                  </a:cxn>
                  <a:cxn ang="0">
                    <a:pos x="0" y="522314"/>
                  </a:cxn>
                  <a:cxn ang="0">
                    <a:pos x="111392" y="520218"/>
                  </a:cxn>
                  <a:cxn ang="0">
                    <a:pos x="111392" y="3603628"/>
                  </a:cxn>
                  <a:cxn ang="0">
                    <a:pos x="111427" y="3603628"/>
                  </a:cxn>
                  <a:cxn ang="0">
                    <a:pos x="111392" y="3603758"/>
                  </a:cxn>
                  <a:cxn ang="0">
                    <a:pos x="117525" y="3626595"/>
                  </a:cxn>
                  <a:cxn ang="0">
                    <a:pos x="189437" y="3662423"/>
                  </a:cxn>
                  <a:cxn ang="0">
                    <a:pos x="267482" y="3603758"/>
                  </a:cxn>
                  <a:cxn ang="0">
                    <a:pos x="267446" y="3603628"/>
                  </a:cxn>
                  <a:cxn ang="0">
                    <a:pos x="267481" y="3603628"/>
                  </a:cxn>
                  <a:cxn ang="0">
                    <a:pos x="267481" y="517281"/>
                  </a:cxn>
                  <a:cxn ang="0">
                    <a:pos x="372748" y="515296"/>
                  </a:cxn>
                </a:cxnLst>
                <a:rect l="txL" t="txT" r="txR" b="txB"/>
                <a:pathLst>
                  <a:path w="368899" h="3658871">
                    <a:moveTo>
                      <a:pt x="368899" y="514796"/>
                    </a:moveTo>
                    <a:lnTo>
                      <a:pt x="174594" y="0"/>
                    </a:lnTo>
                    <a:lnTo>
                      <a:pt x="0" y="521810"/>
                    </a:lnTo>
                    <a:lnTo>
                      <a:pt x="110242" y="519714"/>
                    </a:lnTo>
                    <a:lnTo>
                      <a:pt x="110242" y="3600132"/>
                    </a:lnTo>
                    <a:lnTo>
                      <a:pt x="110277" y="3600132"/>
                    </a:lnTo>
                    <a:lnTo>
                      <a:pt x="110242" y="3600262"/>
                    </a:lnTo>
                    <a:cubicBezTo>
                      <a:pt x="110242" y="3608354"/>
                      <a:pt x="112403" y="3616063"/>
                      <a:pt x="116312" y="3623075"/>
                    </a:cubicBezTo>
                    <a:cubicBezTo>
                      <a:pt x="128037" y="3644111"/>
                      <a:pt x="155487" y="3658871"/>
                      <a:pt x="187481" y="3658871"/>
                    </a:cubicBezTo>
                    <a:cubicBezTo>
                      <a:pt x="230138" y="3658871"/>
                      <a:pt x="264719" y="3632631"/>
                      <a:pt x="264719" y="3600262"/>
                    </a:cubicBezTo>
                    <a:cubicBezTo>
                      <a:pt x="264719" y="3600218"/>
                      <a:pt x="264719" y="3600175"/>
                      <a:pt x="264684" y="3600132"/>
                    </a:cubicBezTo>
                    <a:lnTo>
                      <a:pt x="264718" y="3600132"/>
                    </a:lnTo>
                    <a:lnTo>
                      <a:pt x="264718" y="516777"/>
                    </a:lnTo>
                    <a:lnTo>
                      <a:pt x="368899" y="51479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6C0000">
                      <a:alpha val="100000"/>
                    </a:srgbClr>
                  </a:gs>
                  <a:gs pos="34999">
                    <a:srgbClr val="6C0000">
                      <a:alpha val="100000"/>
                    </a:srgbClr>
                  </a:gs>
                  <a:gs pos="59999">
                    <a:srgbClr val="C00000">
                      <a:alpha val="100000"/>
                    </a:srgbClr>
                  </a:gs>
                  <a:gs pos="87000">
                    <a:srgbClr val="FF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3361" name="圆角矩形 29"/>
              <p:cNvSpPr/>
              <p:nvPr/>
            </p:nvSpPr>
            <p:spPr>
              <a:xfrm rot="-6376725" flipV="1">
                <a:off x="1580018" y="-1324628"/>
                <a:ext cx="33743" cy="3061346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37000">
                    <a:srgbClr val="FFFFFF">
                      <a:alpha val="100000"/>
                    </a:srgbClr>
                  </a:gs>
                  <a:gs pos="95999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3350" name="Group 33"/>
            <p:cNvGrpSpPr/>
            <p:nvPr/>
          </p:nvGrpSpPr>
          <p:grpSpPr>
            <a:xfrm>
              <a:off x="4297718" y="2561214"/>
              <a:ext cx="2819135" cy="360044"/>
              <a:chOff x="0" y="0"/>
              <a:chExt cx="2819135" cy="360043"/>
            </a:xfrm>
          </p:grpSpPr>
          <p:sp>
            <p:nvSpPr>
              <p:cNvPr id="13358" name="矩形 8"/>
              <p:cNvSpPr/>
              <p:nvPr/>
            </p:nvSpPr>
            <p:spPr>
              <a:xfrm rot="5400000">
                <a:off x="1229074" y="-1228815"/>
                <a:ext cx="359765" cy="2818789"/>
              </a:xfrm>
              <a:custGeom>
                <a:avLst/>
                <a:gdLst>
                  <a:gd name="txL" fmla="*/ 0 w 360043"/>
                  <a:gd name="txT" fmla="*/ 0 h 2819135"/>
                  <a:gd name="txR" fmla="*/ 360043 w 360043"/>
                  <a:gd name="txB" fmla="*/ 2819135 h 2819135"/>
                </a:gdLst>
                <a:ahLst/>
                <a:cxnLst>
                  <a:cxn ang="0">
                    <a:pos x="0" y="556774"/>
                  </a:cxn>
                  <a:cxn ang="0">
                    <a:pos x="178913" y="0"/>
                  </a:cxn>
                  <a:cxn ang="0">
                    <a:pos x="357824" y="556774"/>
                  </a:cxn>
                  <a:cxn ang="0">
                    <a:pos x="282916" y="556774"/>
                  </a:cxn>
                  <a:cxn ang="0">
                    <a:pos x="282916" y="2774019"/>
                  </a:cxn>
                  <a:cxn ang="0">
                    <a:pos x="282871" y="2774019"/>
                  </a:cxn>
                  <a:cxn ang="0">
                    <a:pos x="282917" y="2774112"/>
                  </a:cxn>
                  <a:cxn ang="0">
                    <a:pos x="178911" y="2816367"/>
                  </a:cxn>
                  <a:cxn ang="0">
                    <a:pos x="74905" y="2774112"/>
                  </a:cxn>
                  <a:cxn ang="0">
                    <a:pos x="74952" y="2774019"/>
                  </a:cxn>
                  <a:cxn ang="0">
                    <a:pos x="74905" y="2774019"/>
                  </a:cxn>
                  <a:cxn ang="0">
                    <a:pos x="74905" y="556774"/>
                  </a:cxn>
                  <a:cxn ang="0">
                    <a:pos x="0" y="556774"/>
                  </a:cxn>
                </a:cxnLst>
                <a:rect l="txL" t="txT" r="txR" b="txB"/>
                <a:pathLst>
                  <a:path w="360043" h="2819135">
                    <a:moveTo>
                      <a:pt x="0" y="557318"/>
                    </a:moveTo>
                    <a:lnTo>
                      <a:pt x="180022" y="0"/>
                    </a:lnTo>
                    <a:lnTo>
                      <a:pt x="360043" y="557318"/>
                    </a:lnTo>
                    <a:lnTo>
                      <a:pt x="284670" y="557318"/>
                    </a:lnTo>
                    <a:lnTo>
                      <a:pt x="284670" y="2776747"/>
                    </a:lnTo>
                    <a:lnTo>
                      <a:pt x="284625" y="2776747"/>
                    </a:lnTo>
                    <a:cubicBezTo>
                      <a:pt x="284671" y="2776778"/>
                      <a:pt x="284671" y="2776809"/>
                      <a:pt x="284671" y="2776840"/>
                    </a:cubicBezTo>
                    <a:cubicBezTo>
                      <a:pt x="284671" y="2800199"/>
                      <a:pt x="237817" y="2819135"/>
                      <a:pt x="180020" y="2819135"/>
                    </a:cubicBezTo>
                    <a:cubicBezTo>
                      <a:pt x="122223" y="2819135"/>
                      <a:pt x="75369" y="2800199"/>
                      <a:pt x="75369" y="2776840"/>
                    </a:cubicBezTo>
                    <a:lnTo>
                      <a:pt x="75416" y="2776747"/>
                    </a:lnTo>
                    <a:lnTo>
                      <a:pt x="75369" y="2776747"/>
                    </a:lnTo>
                    <a:lnTo>
                      <a:pt x="75369" y="557318"/>
                    </a:lnTo>
                    <a:lnTo>
                      <a:pt x="0" y="557318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08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3359" name="圆角矩形 27"/>
              <p:cNvSpPr/>
              <p:nvPr/>
            </p:nvSpPr>
            <p:spPr>
              <a:xfrm rot="5400000">
                <a:off x="1216399" y="-923909"/>
                <a:ext cx="45719" cy="213554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34000">
                    <a:srgbClr val="FFFFFF">
                      <a:alpha val="100000"/>
                    </a:srgbClr>
                  </a:gs>
                  <a:gs pos="95999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 w="25400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13351" name="TextBox 11"/>
            <p:cNvSpPr/>
            <p:nvPr/>
          </p:nvSpPr>
          <p:spPr>
            <a:xfrm rot="1200738" flipH="1">
              <a:off x="437301" y="1085028"/>
              <a:ext cx="1457668" cy="30286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1600" b="1" dirty="0">
                  <a:solidFill>
                    <a:srgbClr val="002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过度注重细节    </a:t>
              </a:r>
              <a:endParaRPr lang="en-US" altLang="zh-CN" sz="16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352" name="TextBox 11"/>
            <p:cNvSpPr/>
            <p:nvPr/>
          </p:nvSpPr>
          <p:spPr>
            <a:xfrm rot="1200738" flipH="1">
              <a:off x="285855" y="1367159"/>
              <a:ext cx="1455774" cy="30286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1600" b="1" dirty="0">
                  <a:solidFill>
                    <a:srgbClr val="002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技术仍不够娴熟</a:t>
              </a:r>
              <a:r>
                <a:rPr lang="zh-CN" altLang="en-US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</a:t>
              </a:r>
              <a:endParaRPr lang="en-US" altLang="zh-CN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353" name="TextBox 11"/>
            <p:cNvSpPr/>
            <p:nvPr/>
          </p:nvSpPr>
          <p:spPr>
            <a:xfrm rot="1200738" flipH="1">
              <a:off x="177949" y="1654973"/>
              <a:ext cx="1457668" cy="30286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1600" b="1" dirty="0">
                  <a:solidFill>
                    <a:srgbClr val="002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系统见识不够多</a:t>
              </a:r>
              <a:r>
                <a:rPr lang="zh-CN" altLang="en-US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</a:t>
              </a:r>
              <a:endParaRPr lang="en-US" altLang="zh-CN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354" name="TextBox 11"/>
            <p:cNvSpPr/>
            <p:nvPr/>
          </p:nvSpPr>
          <p:spPr>
            <a:xfrm flipH="1">
              <a:off x="4620997" y="295866"/>
              <a:ext cx="1548536" cy="30286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16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有时会钻牛角尖</a:t>
              </a:r>
              <a:endParaRPr lang="en-US" altLang="zh-CN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355" name="TextBox 11"/>
            <p:cNvSpPr/>
            <p:nvPr/>
          </p:nvSpPr>
          <p:spPr>
            <a:xfrm flipH="1">
              <a:off x="6439354" y="873149"/>
              <a:ext cx="1840390" cy="52312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16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达不到融会贯通，造成有时工作效率较低</a:t>
              </a:r>
              <a:endParaRPr lang="en-US" altLang="zh-CN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356" name="TextBox 11"/>
            <p:cNvSpPr/>
            <p:nvPr/>
          </p:nvSpPr>
          <p:spPr>
            <a:xfrm flipH="1">
              <a:off x="6169532" y="2995525"/>
              <a:ext cx="1626614" cy="52312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16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思考某些新功能实现方式时比较吃力</a:t>
              </a:r>
              <a:endParaRPr lang="en-US" altLang="zh-CN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357" name="TextBox 11"/>
            <p:cNvSpPr/>
            <p:nvPr/>
          </p:nvSpPr>
          <p:spPr>
            <a:xfrm flipH="1">
              <a:off x="2777142" y="876692"/>
              <a:ext cx="1758666" cy="33962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添加标题    </a:t>
              </a:r>
              <a:endParaRPr lang="en-US" altLang="zh-CN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1307" name="Text Box 11"/>
          <p:cNvSpPr/>
          <p:nvPr/>
        </p:nvSpPr>
        <p:spPr>
          <a:xfrm>
            <a:off x="557213" y="1512888"/>
            <a:ext cx="11010900" cy="830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just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人无完人，硬币都是有两面的。体现在工作中的缺点主要有：过度注重细节，有时会钻牛角尖；技术不够娴熟，达不到融会贯通，造成有时工作效率较低；深入接触过的系统较少，导致思考某些新功能实现方式时有种黔驴技穷的感觉。</a:t>
            </a: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308" name="直接连接符 52"/>
          <p:cNvSpPr/>
          <p:nvPr/>
        </p:nvSpPr>
        <p:spPr>
          <a:xfrm>
            <a:off x="696913" y="1428750"/>
            <a:ext cx="10871200" cy="0"/>
          </a:xfrm>
          <a:prstGeom prst="line">
            <a:avLst/>
          </a:prstGeom>
          <a:ln w="952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</p:sp>
      <p:grpSp>
        <p:nvGrpSpPr>
          <p:cNvPr id="11309" name="Group 45"/>
          <p:cNvGrpSpPr/>
          <p:nvPr/>
        </p:nvGrpSpPr>
        <p:grpSpPr>
          <a:xfrm>
            <a:off x="700088" y="933450"/>
            <a:ext cx="2606675" cy="461963"/>
            <a:chOff x="0" y="0"/>
            <a:chExt cx="1954351" cy="345802"/>
          </a:xfrm>
        </p:grpSpPr>
        <p:grpSp>
          <p:nvGrpSpPr>
            <p:cNvPr id="13327" name="Group 46"/>
            <p:cNvGrpSpPr/>
            <p:nvPr/>
          </p:nvGrpSpPr>
          <p:grpSpPr>
            <a:xfrm>
              <a:off x="216279" y="0"/>
              <a:ext cx="1738072" cy="345802"/>
              <a:chOff x="0" y="0"/>
              <a:chExt cx="1737657" cy="347744"/>
            </a:xfrm>
          </p:grpSpPr>
          <p:sp>
            <p:nvSpPr>
              <p:cNvPr id="13331" name="TextBox 108"/>
              <p:cNvSpPr/>
              <p:nvPr/>
            </p:nvSpPr>
            <p:spPr>
              <a:xfrm>
                <a:off x="0" y="0"/>
                <a:ext cx="599907" cy="34774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缺点</a:t>
                </a:r>
                <a:endParaRPr lang="en-US" altLang="zh-CN" sz="2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3332" name="矩形 109"/>
              <p:cNvSpPr/>
              <p:nvPr/>
            </p:nvSpPr>
            <p:spPr>
              <a:xfrm>
                <a:off x="583751" y="46167"/>
                <a:ext cx="1153906" cy="25501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r>
                  <a:rPr lang="en-US" altLang="zh-CN" sz="1600" dirty="0">
                    <a:solidFill>
                      <a:srgbClr val="000000"/>
                    </a:solidFill>
                    <a:latin typeface="Arial" panose="020B0604020202020204" pitchFamily="34" charset="0"/>
                    <a:sym typeface="Arial" panose="020B0604020202020204" pitchFamily="34" charset="0"/>
                  </a:rPr>
                  <a:t>Disadvantages</a:t>
                </a:r>
                <a:endPara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3333" name="直接连接符 60"/>
              <p:cNvSpPr/>
              <p:nvPr/>
            </p:nvSpPr>
            <p:spPr>
              <a:xfrm>
                <a:off x="573521" y="57471"/>
                <a:ext cx="1" cy="253829"/>
              </a:xfrm>
              <a:prstGeom prst="line">
                <a:avLst/>
              </a:prstGeom>
              <a:ln w="9525" cap="flat" cmpd="sng">
                <a:solidFill>
                  <a:schemeClr val="tx1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</p:grpSp>
        <p:grpSp>
          <p:nvGrpSpPr>
            <p:cNvPr id="13328" name="Group 50"/>
            <p:cNvGrpSpPr/>
            <p:nvPr/>
          </p:nvGrpSpPr>
          <p:grpSpPr>
            <a:xfrm>
              <a:off x="0" y="57152"/>
              <a:ext cx="215800" cy="215800"/>
              <a:chOff x="0" y="0"/>
              <a:chExt cx="215800" cy="215800"/>
            </a:xfrm>
          </p:grpSpPr>
          <p:sp>
            <p:nvSpPr>
              <p:cNvPr id="13329" name="椭圆 56"/>
              <p:cNvSpPr/>
              <p:nvPr/>
            </p:nvSpPr>
            <p:spPr>
              <a:xfrm flipH="1">
                <a:off x="0" y="0"/>
                <a:ext cx="215800" cy="215800"/>
              </a:xfrm>
              <a:prstGeom prst="ellipse">
                <a:avLst/>
              </a:prstGeom>
              <a:solidFill>
                <a:srgbClr val="C00000"/>
              </a:solidFill>
              <a:ln w="38100" cap="sq" cmpd="sng">
                <a:solidFill>
                  <a:srgbClr val="C8C6BD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3330" name="Freeform 15"/>
              <p:cNvSpPr>
                <a:spLocks noEditPoints="1"/>
              </p:cNvSpPr>
              <p:nvPr/>
            </p:nvSpPr>
            <p:spPr>
              <a:xfrm>
                <a:off x="52914" y="45675"/>
                <a:ext cx="109973" cy="124451"/>
              </a:xfrm>
              <a:custGeom>
                <a:avLst/>
                <a:gdLst>
                  <a:gd name="txL" fmla="*/ 0 w 423"/>
                  <a:gd name="txT" fmla="*/ 0 h 526"/>
                  <a:gd name="txR" fmla="*/ 423 w 423"/>
                  <a:gd name="txB" fmla="*/ 526 h 52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23" h="526">
                    <a:moveTo>
                      <a:pt x="217" y="318"/>
                    </a:moveTo>
                    <a:cubicBezTo>
                      <a:pt x="218" y="319"/>
                      <a:pt x="218" y="319"/>
                      <a:pt x="219" y="319"/>
                    </a:cubicBezTo>
                    <a:cubicBezTo>
                      <a:pt x="219" y="374"/>
                      <a:pt x="219" y="374"/>
                      <a:pt x="219" y="374"/>
                    </a:cubicBezTo>
                    <a:cubicBezTo>
                      <a:pt x="214" y="375"/>
                      <a:pt x="209" y="376"/>
                      <a:pt x="204" y="375"/>
                    </a:cubicBezTo>
                    <a:cubicBezTo>
                      <a:pt x="204" y="312"/>
                      <a:pt x="204" y="312"/>
                      <a:pt x="204" y="312"/>
                    </a:cubicBezTo>
                    <a:cubicBezTo>
                      <a:pt x="208" y="314"/>
                      <a:pt x="213" y="316"/>
                      <a:pt x="217" y="318"/>
                    </a:cubicBezTo>
                    <a:close/>
                    <a:moveTo>
                      <a:pt x="188" y="235"/>
                    </a:moveTo>
                    <a:cubicBezTo>
                      <a:pt x="184" y="240"/>
                      <a:pt x="181" y="249"/>
                      <a:pt x="184" y="258"/>
                    </a:cubicBezTo>
                    <a:cubicBezTo>
                      <a:pt x="185" y="263"/>
                      <a:pt x="188" y="267"/>
                      <a:pt x="192" y="270"/>
                    </a:cubicBezTo>
                    <a:cubicBezTo>
                      <a:pt x="192" y="232"/>
                      <a:pt x="192" y="232"/>
                      <a:pt x="192" y="232"/>
                    </a:cubicBezTo>
                    <a:cubicBezTo>
                      <a:pt x="191" y="233"/>
                      <a:pt x="189" y="234"/>
                      <a:pt x="188" y="235"/>
                    </a:cubicBezTo>
                    <a:close/>
                    <a:moveTo>
                      <a:pt x="210" y="227"/>
                    </a:moveTo>
                    <a:cubicBezTo>
                      <a:pt x="208" y="227"/>
                      <a:pt x="206" y="227"/>
                      <a:pt x="204" y="227"/>
                    </a:cubicBezTo>
                    <a:cubicBezTo>
                      <a:pt x="204" y="278"/>
                      <a:pt x="204" y="278"/>
                      <a:pt x="204" y="278"/>
                    </a:cubicBezTo>
                    <a:cubicBezTo>
                      <a:pt x="209" y="280"/>
                      <a:pt x="213" y="282"/>
                      <a:pt x="218" y="284"/>
                    </a:cubicBezTo>
                    <a:cubicBezTo>
                      <a:pt x="218" y="285"/>
                      <a:pt x="219" y="285"/>
                      <a:pt x="219" y="285"/>
                    </a:cubicBezTo>
                    <a:cubicBezTo>
                      <a:pt x="219" y="227"/>
                      <a:pt x="219" y="227"/>
                      <a:pt x="219" y="227"/>
                    </a:cubicBezTo>
                    <a:cubicBezTo>
                      <a:pt x="216" y="227"/>
                      <a:pt x="213" y="227"/>
                      <a:pt x="210" y="227"/>
                    </a:cubicBezTo>
                    <a:close/>
                    <a:moveTo>
                      <a:pt x="423" y="397"/>
                    </a:moveTo>
                    <a:cubicBezTo>
                      <a:pt x="423" y="514"/>
                      <a:pt x="328" y="526"/>
                      <a:pt x="212" y="526"/>
                    </a:cubicBezTo>
                    <a:cubicBezTo>
                      <a:pt x="95" y="526"/>
                      <a:pt x="0" y="514"/>
                      <a:pt x="0" y="397"/>
                    </a:cubicBezTo>
                    <a:cubicBezTo>
                      <a:pt x="0" y="291"/>
                      <a:pt x="79" y="121"/>
                      <a:pt x="180" y="91"/>
                    </a:cubicBezTo>
                    <a:cubicBezTo>
                      <a:pt x="143" y="78"/>
                      <a:pt x="115" y="42"/>
                      <a:pt x="115" y="0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22" y="4"/>
                      <a:pt x="131" y="6"/>
                      <a:pt x="140" y="6"/>
                    </a:cubicBezTo>
                    <a:cubicBezTo>
                      <a:pt x="149" y="6"/>
                      <a:pt x="157" y="4"/>
                      <a:pt x="164" y="0"/>
                    </a:cubicBezTo>
                    <a:cubicBezTo>
                      <a:pt x="170" y="4"/>
                      <a:pt x="179" y="6"/>
                      <a:pt x="188" y="6"/>
                    </a:cubicBezTo>
                    <a:cubicBezTo>
                      <a:pt x="197" y="6"/>
                      <a:pt x="205" y="4"/>
                      <a:pt x="212" y="0"/>
                    </a:cubicBezTo>
                    <a:cubicBezTo>
                      <a:pt x="218" y="4"/>
                      <a:pt x="226" y="6"/>
                      <a:pt x="235" y="6"/>
                    </a:cubicBezTo>
                    <a:cubicBezTo>
                      <a:pt x="244" y="6"/>
                      <a:pt x="253" y="4"/>
                      <a:pt x="259" y="0"/>
                    </a:cubicBezTo>
                    <a:cubicBezTo>
                      <a:pt x="266" y="4"/>
                      <a:pt x="274" y="6"/>
                      <a:pt x="283" y="6"/>
                    </a:cubicBezTo>
                    <a:cubicBezTo>
                      <a:pt x="292" y="6"/>
                      <a:pt x="301" y="4"/>
                      <a:pt x="308" y="0"/>
                    </a:cubicBezTo>
                    <a:cubicBezTo>
                      <a:pt x="308" y="42"/>
                      <a:pt x="280" y="78"/>
                      <a:pt x="243" y="91"/>
                    </a:cubicBezTo>
                    <a:cubicBezTo>
                      <a:pt x="344" y="121"/>
                      <a:pt x="423" y="291"/>
                      <a:pt x="423" y="397"/>
                    </a:cubicBezTo>
                    <a:close/>
                    <a:moveTo>
                      <a:pt x="267" y="325"/>
                    </a:moveTo>
                    <a:cubicBezTo>
                      <a:pt x="261" y="308"/>
                      <a:pt x="247" y="299"/>
                      <a:pt x="231" y="291"/>
                    </a:cubicBezTo>
                    <a:cubicBezTo>
                      <a:pt x="231" y="230"/>
                      <a:pt x="231" y="230"/>
                      <a:pt x="231" y="230"/>
                    </a:cubicBezTo>
                    <a:cubicBezTo>
                      <a:pt x="237" y="233"/>
                      <a:pt x="243" y="237"/>
                      <a:pt x="248" y="241"/>
                    </a:cubicBezTo>
                    <a:cubicBezTo>
                      <a:pt x="250" y="242"/>
                      <a:pt x="251" y="243"/>
                      <a:pt x="253" y="244"/>
                    </a:cubicBezTo>
                    <a:cubicBezTo>
                      <a:pt x="256" y="235"/>
                      <a:pt x="259" y="227"/>
                      <a:pt x="262" y="219"/>
                    </a:cubicBezTo>
                    <a:cubicBezTo>
                      <a:pt x="253" y="213"/>
                      <a:pt x="243" y="208"/>
                      <a:pt x="231" y="205"/>
                    </a:cubicBezTo>
                    <a:cubicBezTo>
                      <a:pt x="231" y="182"/>
                      <a:pt x="231" y="182"/>
                      <a:pt x="231" y="182"/>
                    </a:cubicBezTo>
                    <a:cubicBezTo>
                      <a:pt x="219" y="182"/>
                      <a:pt x="219" y="182"/>
                      <a:pt x="219" y="182"/>
                    </a:cubicBezTo>
                    <a:cubicBezTo>
                      <a:pt x="219" y="204"/>
                      <a:pt x="219" y="204"/>
                      <a:pt x="219" y="204"/>
                    </a:cubicBezTo>
                    <a:cubicBezTo>
                      <a:pt x="215" y="204"/>
                      <a:pt x="212" y="204"/>
                      <a:pt x="207" y="204"/>
                    </a:cubicBezTo>
                    <a:cubicBezTo>
                      <a:pt x="206" y="204"/>
                      <a:pt x="205" y="204"/>
                      <a:pt x="204" y="204"/>
                    </a:cubicBezTo>
                    <a:cubicBezTo>
                      <a:pt x="204" y="182"/>
                      <a:pt x="204" y="182"/>
                      <a:pt x="204" y="182"/>
                    </a:cubicBezTo>
                    <a:cubicBezTo>
                      <a:pt x="192" y="182"/>
                      <a:pt x="192" y="182"/>
                      <a:pt x="192" y="182"/>
                    </a:cubicBezTo>
                    <a:cubicBezTo>
                      <a:pt x="192" y="207"/>
                      <a:pt x="192" y="207"/>
                      <a:pt x="192" y="207"/>
                    </a:cubicBezTo>
                    <a:cubicBezTo>
                      <a:pt x="184" y="209"/>
                      <a:pt x="177" y="214"/>
                      <a:pt x="171" y="219"/>
                    </a:cubicBezTo>
                    <a:cubicBezTo>
                      <a:pt x="163" y="227"/>
                      <a:pt x="156" y="238"/>
                      <a:pt x="156" y="254"/>
                    </a:cubicBezTo>
                    <a:cubicBezTo>
                      <a:pt x="156" y="270"/>
                      <a:pt x="161" y="281"/>
                      <a:pt x="170" y="290"/>
                    </a:cubicBezTo>
                    <a:cubicBezTo>
                      <a:pt x="177" y="296"/>
                      <a:pt x="184" y="301"/>
                      <a:pt x="192" y="305"/>
                    </a:cubicBezTo>
                    <a:cubicBezTo>
                      <a:pt x="192" y="373"/>
                      <a:pt x="192" y="373"/>
                      <a:pt x="192" y="373"/>
                    </a:cubicBezTo>
                    <a:cubicBezTo>
                      <a:pt x="183" y="370"/>
                      <a:pt x="176" y="364"/>
                      <a:pt x="169" y="359"/>
                    </a:cubicBezTo>
                    <a:cubicBezTo>
                      <a:pt x="168" y="358"/>
                      <a:pt x="167" y="357"/>
                      <a:pt x="165" y="357"/>
                    </a:cubicBezTo>
                    <a:cubicBezTo>
                      <a:pt x="161" y="365"/>
                      <a:pt x="157" y="373"/>
                      <a:pt x="153" y="381"/>
                    </a:cubicBezTo>
                    <a:cubicBezTo>
                      <a:pt x="159" y="385"/>
                      <a:pt x="165" y="388"/>
                      <a:pt x="172" y="391"/>
                    </a:cubicBezTo>
                    <a:cubicBezTo>
                      <a:pt x="178" y="394"/>
                      <a:pt x="185" y="396"/>
                      <a:pt x="192" y="397"/>
                    </a:cubicBezTo>
                    <a:cubicBezTo>
                      <a:pt x="192" y="421"/>
                      <a:pt x="192" y="421"/>
                      <a:pt x="192" y="421"/>
                    </a:cubicBezTo>
                    <a:cubicBezTo>
                      <a:pt x="204" y="421"/>
                      <a:pt x="204" y="421"/>
                      <a:pt x="204" y="421"/>
                    </a:cubicBezTo>
                    <a:cubicBezTo>
                      <a:pt x="204" y="399"/>
                      <a:pt x="204" y="399"/>
                      <a:pt x="204" y="399"/>
                    </a:cubicBezTo>
                    <a:cubicBezTo>
                      <a:pt x="209" y="399"/>
                      <a:pt x="214" y="398"/>
                      <a:pt x="219" y="398"/>
                    </a:cubicBezTo>
                    <a:cubicBezTo>
                      <a:pt x="219" y="421"/>
                      <a:pt x="219" y="421"/>
                      <a:pt x="219" y="421"/>
                    </a:cubicBezTo>
                    <a:cubicBezTo>
                      <a:pt x="231" y="421"/>
                      <a:pt x="231" y="421"/>
                      <a:pt x="231" y="421"/>
                    </a:cubicBezTo>
                    <a:cubicBezTo>
                      <a:pt x="231" y="395"/>
                      <a:pt x="231" y="395"/>
                      <a:pt x="231" y="395"/>
                    </a:cubicBezTo>
                    <a:cubicBezTo>
                      <a:pt x="236" y="393"/>
                      <a:pt x="241" y="391"/>
                      <a:pt x="245" y="388"/>
                    </a:cubicBezTo>
                    <a:cubicBezTo>
                      <a:pt x="257" y="381"/>
                      <a:pt x="266" y="369"/>
                      <a:pt x="269" y="352"/>
                    </a:cubicBezTo>
                    <a:cubicBezTo>
                      <a:pt x="271" y="343"/>
                      <a:pt x="270" y="333"/>
                      <a:pt x="267" y="325"/>
                    </a:cubicBezTo>
                    <a:close/>
                    <a:moveTo>
                      <a:pt x="231" y="326"/>
                    </a:moveTo>
                    <a:cubicBezTo>
                      <a:pt x="231" y="368"/>
                      <a:pt x="231" y="368"/>
                      <a:pt x="231" y="368"/>
                    </a:cubicBezTo>
                    <a:cubicBezTo>
                      <a:pt x="232" y="367"/>
                      <a:pt x="234" y="365"/>
                      <a:pt x="235" y="364"/>
                    </a:cubicBezTo>
                    <a:cubicBezTo>
                      <a:pt x="239" y="359"/>
                      <a:pt x="242" y="352"/>
                      <a:pt x="241" y="344"/>
                    </a:cubicBezTo>
                    <a:cubicBezTo>
                      <a:pt x="241" y="336"/>
                      <a:pt x="236" y="330"/>
                      <a:pt x="231" y="326"/>
                    </a:cubicBez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sp>
        <p:nvSpPr>
          <p:cNvPr id="13320" name="Text Box 11"/>
          <p:cNvSpPr/>
          <p:nvPr/>
        </p:nvSpPr>
        <p:spPr>
          <a:xfrm>
            <a:off x="6403975" y="6362700"/>
            <a:ext cx="480695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3321" name="Group 54"/>
          <p:cNvGrpSpPr/>
          <p:nvPr/>
        </p:nvGrpSpPr>
        <p:grpSpPr>
          <a:xfrm>
            <a:off x="11274425" y="6423025"/>
            <a:ext cx="312738" cy="312738"/>
            <a:chOff x="0" y="0"/>
            <a:chExt cx="1368425" cy="1368425"/>
          </a:xfrm>
        </p:grpSpPr>
        <p:sp>
          <p:nvSpPr>
            <p:cNvPr id="13322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3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4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5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26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2" dur="500"/>
                                        <p:tgtEl>
                                          <p:spTgt spid="11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5" dur="250"/>
                                        <p:tgtEl>
                                          <p:spTgt spid="11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8" dur="250"/>
                                        <p:tgtEl>
                                          <p:spTgt spid="11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07" grpId="0" bldLvl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338" name="Picture 5"/>
          <p:cNvPicPr>
            <a:picLocks noChangeAspect="1"/>
          </p:cNvPicPr>
          <p:nvPr/>
        </p:nvPicPr>
        <p:blipFill>
          <a:blip r:embed="rId1"/>
          <a:srcRect l="3261" r="4796" b="808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4339" name="组合 2"/>
          <p:cNvGrpSpPr/>
          <p:nvPr/>
        </p:nvGrpSpPr>
        <p:grpSpPr>
          <a:xfrm>
            <a:off x="1366838" y="2914650"/>
            <a:ext cx="2087562" cy="2087563"/>
            <a:chOff x="1367168" y="2914573"/>
            <a:chExt cx="2087563" cy="2087562"/>
          </a:xfrm>
        </p:grpSpPr>
        <p:sp>
          <p:nvSpPr>
            <p:cNvPr id="14368" name="椭圆 32"/>
            <p:cNvSpPr/>
            <p:nvPr/>
          </p:nvSpPr>
          <p:spPr>
            <a:xfrm>
              <a:off x="1367168" y="2914573"/>
              <a:ext cx="2087563" cy="2087562"/>
            </a:xfrm>
            <a:prstGeom prst="ellipse">
              <a:avLst/>
            </a:prstGeom>
            <a:solidFill>
              <a:srgbClr val="7F7F7F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369" name="椭圆 12"/>
            <p:cNvSpPr/>
            <p:nvPr/>
          </p:nvSpPr>
          <p:spPr>
            <a:xfrm>
              <a:off x="1489913" y="3040994"/>
              <a:ext cx="1839915" cy="9358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5252" y="0"/>
                </a:cxn>
                <a:cxn ang="0">
                  <a:pos x="1630501" y="934604"/>
                </a:cxn>
                <a:cxn ang="0">
                  <a:pos x="0" y="934604"/>
                </a:cxn>
                <a:cxn ang="0">
                  <a:pos x="815252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2"/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70" name="TextBox 3"/>
            <p:cNvSpPr/>
            <p:nvPr/>
          </p:nvSpPr>
          <p:spPr>
            <a:xfrm>
              <a:off x="1492282" y="4008706"/>
              <a:ext cx="183984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主要参与项目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14371" name="矩形 25"/>
            <p:cNvSpPr/>
            <p:nvPr/>
          </p:nvSpPr>
          <p:spPr>
            <a:xfrm>
              <a:off x="1547268" y="4404623"/>
              <a:ext cx="1725522" cy="2308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 Major participated projects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4340" name="Group 8"/>
          <p:cNvGrpSpPr/>
          <p:nvPr/>
        </p:nvGrpSpPr>
        <p:grpSpPr>
          <a:xfrm>
            <a:off x="3036888" y="1284288"/>
            <a:ext cx="1479550" cy="1423987"/>
            <a:chOff x="0" y="0"/>
            <a:chExt cx="1110395" cy="1069135"/>
          </a:xfrm>
        </p:grpSpPr>
        <p:sp>
          <p:nvSpPr>
            <p:cNvPr id="14364" name="椭圆 27"/>
            <p:cNvSpPr/>
            <p:nvPr/>
          </p:nvSpPr>
          <p:spPr>
            <a:xfrm>
              <a:off x="41262" y="0"/>
              <a:ext cx="1069133" cy="1069135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grpSp>
          <p:nvGrpSpPr>
            <p:cNvPr id="14365" name="Group 10"/>
            <p:cNvGrpSpPr/>
            <p:nvPr/>
          </p:nvGrpSpPr>
          <p:grpSpPr>
            <a:xfrm>
              <a:off x="0" y="252589"/>
              <a:ext cx="1073858" cy="519774"/>
              <a:chOff x="0" y="0"/>
              <a:chExt cx="1073858" cy="519774"/>
            </a:xfrm>
          </p:grpSpPr>
          <p:sp>
            <p:nvSpPr>
              <p:cNvPr id="14366" name="TextBox 29"/>
              <p:cNvSpPr/>
              <p:nvPr/>
            </p:nvSpPr>
            <p:spPr>
              <a:xfrm>
                <a:off x="184272" y="0"/>
                <a:ext cx="849873" cy="346491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经典繁超宋" pitchFamily="1" charset="-122"/>
                  </a:rPr>
                  <a:t>目录</a:t>
                </a:r>
                <a:endParaRPr lang="zh-CN" altLang="en-US" sz="1800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14367" name="TextBox 179"/>
              <p:cNvSpPr/>
              <p:nvPr/>
            </p:nvSpPr>
            <p:spPr>
              <a:xfrm>
                <a:off x="0" y="300248"/>
                <a:ext cx="1073858" cy="21952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r>
                  <a:rPr lang="en-US" altLang="zh-CN" sz="1300" dirty="0">
                    <a:solidFill>
                      <a:srgbClr val="FFFFFF"/>
                    </a:solidFill>
                    <a:latin typeface="Arial" panose="020B0604020202020204" pitchFamily="34" charset="0"/>
                    <a:sym typeface="Arial" panose="020B0604020202020204" pitchFamily="34" charset="0"/>
                  </a:rPr>
                  <a:t>   CONTENTS</a:t>
                </a:r>
                <a:endParaRPr lang="zh-CN" altLang="en-US" sz="1300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4341" name="组合 4"/>
          <p:cNvGrpSpPr/>
          <p:nvPr/>
        </p:nvGrpSpPr>
        <p:grpSpPr>
          <a:xfrm>
            <a:off x="3881438" y="2951163"/>
            <a:ext cx="2087562" cy="2087562"/>
            <a:chOff x="3880798" y="2951277"/>
            <a:chExt cx="2087562" cy="2087562"/>
          </a:xfrm>
        </p:grpSpPr>
        <p:grpSp>
          <p:nvGrpSpPr>
            <p:cNvPr id="14359" name="组合 3"/>
            <p:cNvGrpSpPr/>
            <p:nvPr/>
          </p:nvGrpSpPr>
          <p:grpSpPr>
            <a:xfrm>
              <a:off x="3880798" y="2951277"/>
              <a:ext cx="2087562" cy="2087562"/>
              <a:chOff x="3880798" y="2951277"/>
              <a:chExt cx="2087562" cy="2087562"/>
            </a:xfrm>
          </p:grpSpPr>
          <p:sp>
            <p:nvSpPr>
              <p:cNvPr id="14362" name="椭圆 37"/>
              <p:cNvSpPr/>
              <p:nvPr/>
            </p:nvSpPr>
            <p:spPr>
              <a:xfrm>
                <a:off x="3880798" y="2951277"/>
                <a:ext cx="2087562" cy="2087562"/>
              </a:xfrm>
              <a:prstGeom prst="ellipse">
                <a:avLst/>
              </a:prstGeom>
              <a:solidFill>
                <a:srgbClr val="7F7F7F"/>
              </a:solidFill>
              <a:ln w="190500" cap="sq" cmpd="sng">
                <a:solidFill>
                  <a:srgbClr val="C8C6BD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4363" name="椭圆 12"/>
              <p:cNvSpPr/>
              <p:nvPr/>
            </p:nvSpPr>
            <p:spPr>
              <a:xfrm>
                <a:off x="4004513" y="3054642"/>
                <a:ext cx="1839915" cy="935805"/>
              </a:xfrm>
              <a:custGeom>
                <a:avLst/>
                <a:gdLst>
                  <a:gd name="txL" fmla="*/ 0 w 1872208"/>
                  <a:gd name="txT" fmla="*/ 0 h 936104"/>
                  <a:gd name="txR" fmla="*/ 1872208 w 1872208"/>
                  <a:gd name="txB" fmla="*/ 936104 h 936104"/>
                </a:gdLst>
                <a:ahLst/>
                <a:cxnLst>
                  <a:cxn ang="0">
                    <a:pos x="815252" y="0"/>
                  </a:cxn>
                  <a:cxn ang="0">
                    <a:pos x="1630501" y="934609"/>
                  </a:cxn>
                  <a:cxn ang="0">
                    <a:pos x="0" y="934609"/>
                  </a:cxn>
                  <a:cxn ang="0">
                    <a:pos x="815252" y="0"/>
                  </a:cxn>
                </a:cxnLst>
                <a:rect l="txL" t="txT" r="txR" b="txB"/>
                <a:pathLst>
                  <a:path w="1872208" h="936104">
                    <a:moveTo>
                      <a:pt x="936104" y="0"/>
                    </a:moveTo>
                    <a:cubicBezTo>
                      <a:pt x="1453100" y="0"/>
                      <a:pt x="1872208" y="419108"/>
                      <a:pt x="1872208" y="936104"/>
                    </a:cubicBezTo>
                    <a:lnTo>
                      <a:pt x="0" y="936104"/>
                    </a:lnTo>
                    <a:cubicBezTo>
                      <a:pt x="0" y="419108"/>
                      <a:pt x="419108" y="0"/>
                      <a:pt x="936104" y="0"/>
                    </a:cubicBezTo>
                    <a:close/>
                  </a:path>
                </a:pathLst>
              </a:custGeom>
              <a:blipFill rotWithShape="1">
                <a:blip r:embed="rId3"/>
                <a:stretch>
                  <a:fillRect/>
                </a:stretch>
              </a:blipFill>
              <a:ln w="25400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14360" name="TextBox 3"/>
            <p:cNvSpPr/>
            <p:nvPr/>
          </p:nvSpPr>
          <p:spPr>
            <a:xfrm>
              <a:off x="4006882" y="4008706"/>
              <a:ext cx="183984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工作收获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14361" name="矩形 35"/>
            <p:cNvSpPr/>
            <p:nvPr/>
          </p:nvSpPr>
          <p:spPr>
            <a:xfrm>
              <a:off x="4164330" y="4404624"/>
              <a:ext cx="1458755" cy="2308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Work  harvest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4342" name="组合 1"/>
          <p:cNvGrpSpPr/>
          <p:nvPr/>
        </p:nvGrpSpPr>
        <p:grpSpPr>
          <a:xfrm>
            <a:off x="6407150" y="2936875"/>
            <a:ext cx="2087563" cy="2087563"/>
            <a:chOff x="6406828" y="2936231"/>
            <a:chExt cx="2087562" cy="2087562"/>
          </a:xfrm>
        </p:grpSpPr>
        <p:sp>
          <p:nvSpPr>
            <p:cNvPr id="14355" name="椭圆 42"/>
            <p:cNvSpPr/>
            <p:nvPr/>
          </p:nvSpPr>
          <p:spPr>
            <a:xfrm>
              <a:off x="6406828" y="2936231"/>
              <a:ext cx="2087562" cy="2087562"/>
            </a:xfrm>
            <a:prstGeom prst="ellipse">
              <a:avLst/>
            </a:prstGeom>
            <a:solidFill>
              <a:srgbClr val="7F7F7F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356" name="椭圆 12"/>
            <p:cNvSpPr/>
            <p:nvPr/>
          </p:nvSpPr>
          <p:spPr>
            <a:xfrm>
              <a:off x="6518149" y="3055359"/>
              <a:ext cx="1839913" cy="9358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5247" y="0"/>
                </a:cxn>
                <a:cxn ang="0">
                  <a:pos x="1630493" y="934604"/>
                </a:cxn>
                <a:cxn ang="0">
                  <a:pos x="0" y="934604"/>
                </a:cxn>
                <a:cxn ang="0">
                  <a:pos x="815247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4"/>
              <a:stretch>
                <a:fillRect/>
              </a:stretch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57" name="TextBox 3"/>
            <p:cNvSpPr/>
            <p:nvPr/>
          </p:nvSpPr>
          <p:spPr>
            <a:xfrm>
              <a:off x="6520518" y="4009423"/>
              <a:ext cx="1839850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个人优缺点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14358" name="矩形 40"/>
            <p:cNvSpPr/>
            <p:nvPr/>
          </p:nvSpPr>
          <p:spPr>
            <a:xfrm>
              <a:off x="6468098" y="4405340"/>
              <a:ext cx="1966163" cy="2308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Advantages and Disadvantages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4343" name="组合 2"/>
          <p:cNvGrpSpPr/>
          <p:nvPr/>
        </p:nvGrpSpPr>
        <p:grpSpPr>
          <a:xfrm>
            <a:off x="8905875" y="2914650"/>
            <a:ext cx="2087563" cy="2087563"/>
            <a:chOff x="8905705" y="2914650"/>
            <a:chExt cx="2087562" cy="2087562"/>
          </a:xfrm>
        </p:grpSpPr>
        <p:sp>
          <p:nvSpPr>
            <p:cNvPr id="14351" name="椭圆 22"/>
            <p:cNvSpPr/>
            <p:nvPr/>
          </p:nvSpPr>
          <p:spPr>
            <a:xfrm>
              <a:off x="8905705" y="2914650"/>
              <a:ext cx="2087562" cy="2087562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352" name="椭圆 12"/>
            <p:cNvSpPr/>
            <p:nvPr/>
          </p:nvSpPr>
          <p:spPr>
            <a:xfrm>
              <a:off x="9028951" y="3054642"/>
              <a:ext cx="1839914" cy="9358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5510" y="0"/>
                </a:cxn>
                <a:cxn ang="0">
                  <a:pos x="1631020" y="934904"/>
                </a:cxn>
                <a:cxn ang="0">
                  <a:pos x="0" y="934904"/>
                </a:cxn>
                <a:cxn ang="0">
                  <a:pos x="815510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5"/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53" name="TextBox 3"/>
            <p:cNvSpPr/>
            <p:nvPr/>
          </p:nvSpPr>
          <p:spPr>
            <a:xfrm>
              <a:off x="9031320" y="4008706"/>
              <a:ext cx="183984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计划与展望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14354" name="矩形 45"/>
            <p:cNvSpPr/>
            <p:nvPr/>
          </p:nvSpPr>
          <p:spPr>
            <a:xfrm>
              <a:off x="9266329" y="4404623"/>
              <a:ext cx="1458754" cy="2308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Plans and Prospects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14344" name="Text Box 11"/>
          <p:cNvSpPr/>
          <p:nvPr/>
        </p:nvSpPr>
        <p:spPr>
          <a:xfrm>
            <a:off x="6403975" y="6362700"/>
            <a:ext cx="480695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4345" name="Group 29"/>
          <p:cNvGrpSpPr/>
          <p:nvPr/>
        </p:nvGrpSpPr>
        <p:grpSpPr>
          <a:xfrm>
            <a:off x="11274425" y="6423025"/>
            <a:ext cx="312738" cy="312738"/>
            <a:chOff x="0" y="0"/>
            <a:chExt cx="1368425" cy="1368425"/>
          </a:xfrm>
        </p:grpSpPr>
        <p:sp>
          <p:nvSpPr>
            <p:cNvPr id="14346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7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8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49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4350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362" name="Picture 5"/>
          <p:cNvPicPr>
            <a:picLocks noChangeAspect="1"/>
          </p:cNvPicPr>
          <p:nvPr/>
        </p:nvPicPr>
        <p:blipFill>
          <a:blip r:embed="rId1"/>
          <a:srcRect l="3261" r="4796" b="808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387" name="椭圆 1"/>
          <p:cNvSpPr/>
          <p:nvPr/>
        </p:nvSpPr>
        <p:spPr>
          <a:xfrm>
            <a:off x="-622300" y="5697538"/>
            <a:ext cx="6921500" cy="1090612"/>
          </a:xfrm>
          <a:prstGeom prst="ellipse">
            <a:avLst/>
          </a:prstGeom>
          <a:gradFill rotWithShape="1">
            <a:gsLst>
              <a:gs pos="0">
                <a:srgbClr val="111111"/>
              </a:gs>
              <a:gs pos="100000">
                <a:srgbClr val="FFFFFF"/>
              </a:gs>
            </a:gsLst>
            <a:path path="shape">
              <a:fillToRect l="50000" t="50000" r="50000" b="50000"/>
            </a:path>
            <a:tileRect/>
          </a:gradFill>
          <a:ln w="9525">
            <a:noFill/>
          </a:ln>
        </p:spPr>
        <p:txBody>
          <a:bodyPr wrap="none" lIns="122767" tIns="61384" rIns="122767" bIns="61384" anchor="ctr"/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endParaRPr lang="zh-CN" altLang="zh-CN" sz="2400" dirty="0">
              <a:solidFill>
                <a:srgbClr val="000000"/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16388" name="Group 4"/>
          <p:cNvGrpSpPr/>
          <p:nvPr/>
        </p:nvGrpSpPr>
        <p:grpSpPr>
          <a:xfrm>
            <a:off x="2203450" y="1230313"/>
            <a:ext cx="1009650" cy="4983162"/>
            <a:chOff x="0" y="0"/>
            <a:chExt cx="758114" cy="3737141"/>
          </a:xfrm>
        </p:grpSpPr>
        <p:grpSp>
          <p:nvGrpSpPr>
            <p:cNvPr id="15432" name="Group 5"/>
            <p:cNvGrpSpPr/>
            <p:nvPr/>
          </p:nvGrpSpPr>
          <p:grpSpPr>
            <a:xfrm>
              <a:off x="0" y="0"/>
              <a:ext cx="758114" cy="3737141"/>
              <a:chOff x="0" y="0"/>
              <a:chExt cx="758114" cy="3737141"/>
            </a:xfrm>
          </p:grpSpPr>
          <p:sp>
            <p:nvSpPr>
              <p:cNvPr id="15434" name="圆角矩形 5"/>
              <p:cNvSpPr/>
              <p:nvPr/>
            </p:nvSpPr>
            <p:spPr>
              <a:xfrm>
                <a:off x="0" y="0"/>
                <a:ext cx="758114" cy="3737141"/>
              </a:xfrm>
              <a:prstGeom prst="roundRect">
                <a:avLst>
                  <a:gd name="adj" fmla="val 11384"/>
                </a:avLst>
              </a:prstGeom>
              <a:gradFill rotWithShape="1">
                <a:gsLst>
                  <a:gs pos="0">
                    <a:srgbClr val="7F7F7F">
                      <a:alpha val="100000"/>
                    </a:srgbClr>
                  </a:gs>
                  <a:gs pos="42000">
                    <a:srgbClr val="A5A5A5">
                      <a:alpha val="100000"/>
                    </a:srgbClr>
                  </a:gs>
                  <a:gs pos="100000">
                    <a:srgbClr val="D8D8D8">
                      <a:alpha val="100000"/>
                    </a:srgbClr>
                  </a:gs>
                </a:gsLst>
                <a:lin ang="16200000" scaled="1"/>
                <a:tileRect/>
              </a:gra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5435" name="直接连接符 6"/>
              <p:cNvSpPr/>
              <p:nvPr/>
            </p:nvSpPr>
            <p:spPr>
              <a:xfrm>
                <a:off x="163701" y="1809830"/>
                <a:ext cx="216150" cy="1"/>
              </a:xfrm>
              <a:prstGeom prst="line">
                <a:avLst/>
              </a:prstGeom>
              <a:ln w="28575" cap="flat" cmpd="sng">
                <a:solidFill>
                  <a:srgbClr val="595959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  <p:sp>
            <p:nvSpPr>
              <p:cNvPr id="15436" name="直接连接符 7"/>
              <p:cNvSpPr/>
              <p:nvPr/>
            </p:nvSpPr>
            <p:spPr>
              <a:xfrm>
                <a:off x="163701" y="3151327"/>
                <a:ext cx="216150" cy="1"/>
              </a:xfrm>
              <a:prstGeom prst="line">
                <a:avLst/>
              </a:prstGeom>
              <a:ln w="28575" cap="flat" cmpd="sng">
                <a:solidFill>
                  <a:srgbClr val="595959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  <p:sp>
            <p:nvSpPr>
              <p:cNvPr id="15437" name="直接连接符 8"/>
              <p:cNvSpPr/>
              <p:nvPr/>
            </p:nvSpPr>
            <p:spPr>
              <a:xfrm>
                <a:off x="163701" y="468333"/>
                <a:ext cx="216150" cy="1"/>
              </a:xfrm>
              <a:prstGeom prst="line">
                <a:avLst/>
              </a:prstGeom>
              <a:ln w="28575" cap="flat" cmpd="sng">
                <a:solidFill>
                  <a:srgbClr val="595959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  <p:sp>
            <p:nvSpPr>
              <p:cNvPr id="15438" name="直接连接符 9"/>
              <p:cNvSpPr/>
              <p:nvPr/>
            </p:nvSpPr>
            <p:spPr>
              <a:xfrm>
                <a:off x="233632" y="2816350"/>
                <a:ext cx="146219" cy="1"/>
              </a:xfrm>
              <a:prstGeom prst="line">
                <a:avLst/>
              </a:prstGeom>
              <a:ln w="12700" cap="flat" cmpd="sng">
                <a:solidFill>
                  <a:srgbClr val="595959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  <p:sp>
            <p:nvSpPr>
              <p:cNvPr id="15439" name="直接连接符 10"/>
              <p:cNvSpPr/>
              <p:nvPr/>
            </p:nvSpPr>
            <p:spPr>
              <a:xfrm>
                <a:off x="233632" y="2481372"/>
                <a:ext cx="146219" cy="1"/>
              </a:xfrm>
              <a:prstGeom prst="line">
                <a:avLst/>
              </a:prstGeom>
              <a:ln w="12700" cap="flat" cmpd="sng">
                <a:solidFill>
                  <a:srgbClr val="595959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  <p:sp>
            <p:nvSpPr>
              <p:cNvPr id="15440" name="直接连接符 11"/>
              <p:cNvSpPr/>
              <p:nvPr/>
            </p:nvSpPr>
            <p:spPr>
              <a:xfrm>
                <a:off x="233632" y="2146395"/>
                <a:ext cx="146219" cy="1"/>
              </a:xfrm>
              <a:prstGeom prst="line">
                <a:avLst/>
              </a:prstGeom>
              <a:ln w="12700" cap="flat" cmpd="sng">
                <a:solidFill>
                  <a:srgbClr val="595959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  <p:sp>
            <p:nvSpPr>
              <p:cNvPr id="15441" name="直接连接符 12"/>
              <p:cNvSpPr/>
              <p:nvPr/>
            </p:nvSpPr>
            <p:spPr>
              <a:xfrm>
                <a:off x="233632" y="1474853"/>
                <a:ext cx="146219" cy="1"/>
              </a:xfrm>
              <a:prstGeom prst="line">
                <a:avLst/>
              </a:prstGeom>
              <a:ln w="12700" cap="flat" cmpd="sng">
                <a:solidFill>
                  <a:srgbClr val="595959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  <p:sp>
            <p:nvSpPr>
              <p:cNvPr id="15442" name="直接连接符 13"/>
              <p:cNvSpPr/>
              <p:nvPr/>
            </p:nvSpPr>
            <p:spPr>
              <a:xfrm>
                <a:off x="233632" y="1139876"/>
                <a:ext cx="146219" cy="1"/>
              </a:xfrm>
              <a:prstGeom prst="line">
                <a:avLst/>
              </a:prstGeom>
              <a:ln w="12700" cap="flat" cmpd="sng">
                <a:solidFill>
                  <a:srgbClr val="595959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  <p:sp>
            <p:nvSpPr>
              <p:cNvPr id="15443" name="直接连接符 14"/>
              <p:cNvSpPr/>
              <p:nvPr/>
            </p:nvSpPr>
            <p:spPr>
              <a:xfrm>
                <a:off x="233632" y="804898"/>
                <a:ext cx="146219" cy="1"/>
              </a:xfrm>
              <a:prstGeom prst="line">
                <a:avLst/>
              </a:prstGeom>
              <a:ln w="12700" cap="flat" cmpd="sng">
                <a:solidFill>
                  <a:srgbClr val="595959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  <p:sp>
            <p:nvSpPr>
              <p:cNvPr id="15444" name="椭圆 18"/>
              <p:cNvSpPr/>
              <p:nvPr/>
            </p:nvSpPr>
            <p:spPr>
              <a:xfrm>
                <a:off x="233266" y="304041"/>
                <a:ext cx="291582" cy="3265724"/>
              </a:xfrm>
              <a:custGeom>
                <a:avLst/>
                <a:gdLst>
                  <a:gd name="txL" fmla="*/ 0 w 360040"/>
                  <a:gd name="txT" fmla="*/ 0 h 4032448"/>
                  <a:gd name="txR" fmla="*/ 360040 w 360040"/>
                  <a:gd name="txB" fmla="*/ 4032448 h 4032448"/>
                </a:gdLst>
                <a:ahLst/>
                <a:cxnLst>
                  <a:cxn ang="0">
                    <a:pos x="33312" y="0"/>
                  </a:cxn>
                  <a:cxn ang="0">
                    <a:pos x="46637" y="13325"/>
                  </a:cxn>
                  <a:cxn ang="0">
                    <a:pos x="46637" y="682433"/>
                  </a:cxn>
                  <a:cxn ang="0">
                    <a:pos x="66624" y="712886"/>
                  </a:cxn>
                  <a:cxn ang="0">
                    <a:pos x="33312" y="746199"/>
                  </a:cxn>
                  <a:cxn ang="0">
                    <a:pos x="0" y="712886"/>
                  </a:cxn>
                  <a:cxn ang="0">
                    <a:pos x="19987" y="682433"/>
                  </a:cxn>
                  <a:cxn ang="0">
                    <a:pos x="19987" y="13325"/>
                  </a:cxn>
                  <a:cxn ang="0">
                    <a:pos x="33312" y="0"/>
                  </a:cxn>
                </a:cxnLst>
                <a:rect l="txL" t="txT" r="txR" b="txB"/>
                <a:pathLst>
                  <a:path w="360040" h="4032448">
                    <a:moveTo>
                      <a:pt x="180020" y="0"/>
                    </a:moveTo>
                    <a:cubicBezTo>
                      <a:pt x="219789" y="0"/>
                      <a:pt x="252028" y="32239"/>
                      <a:pt x="252028" y="72008"/>
                    </a:cubicBezTo>
                    <a:lnTo>
                      <a:pt x="252028" y="3687861"/>
                    </a:lnTo>
                    <a:cubicBezTo>
                      <a:pt x="315689" y="3715283"/>
                      <a:pt x="360040" y="3778676"/>
                      <a:pt x="360040" y="3852428"/>
                    </a:cubicBezTo>
                    <a:cubicBezTo>
                      <a:pt x="360040" y="3951850"/>
                      <a:pt x="279442" y="4032448"/>
                      <a:pt x="180020" y="4032448"/>
                    </a:cubicBezTo>
                    <a:cubicBezTo>
                      <a:pt x="80598" y="4032448"/>
                      <a:pt x="0" y="3951850"/>
                      <a:pt x="0" y="3852428"/>
                    </a:cubicBezTo>
                    <a:cubicBezTo>
                      <a:pt x="0" y="3778676"/>
                      <a:pt x="44352" y="3715283"/>
                      <a:pt x="108012" y="3687861"/>
                    </a:cubicBezTo>
                    <a:lnTo>
                      <a:pt x="108012" y="72008"/>
                    </a:lnTo>
                    <a:cubicBezTo>
                      <a:pt x="108012" y="32239"/>
                      <a:pt x="140251" y="0"/>
                      <a:pt x="180020" y="0"/>
                    </a:cubicBez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19050" cap="flat" cmpd="sng">
                <a:solidFill>
                  <a:schemeClr val="bg1">
                    <a:alpha val="100000"/>
                  </a:scheme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15433" name="椭圆 4"/>
            <p:cNvSpPr/>
            <p:nvPr/>
          </p:nvSpPr>
          <p:spPr>
            <a:xfrm>
              <a:off x="306742" y="3345011"/>
              <a:ext cx="144630" cy="146056"/>
            </a:xfrm>
            <a:prstGeom prst="ellipse">
              <a:avLst/>
            </a:prstGeom>
            <a:solidFill>
              <a:srgbClr val="C00000"/>
            </a:solidFill>
            <a:ln w="3175">
              <a:noFill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16402" name="TextBox 11"/>
          <p:cNvSpPr/>
          <p:nvPr/>
        </p:nvSpPr>
        <p:spPr>
          <a:xfrm flipH="1">
            <a:off x="1295400" y="1706563"/>
            <a:ext cx="908050" cy="3381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两年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403" name="TextBox 11"/>
          <p:cNvSpPr/>
          <p:nvPr/>
        </p:nvSpPr>
        <p:spPr>
          <a:xfrm flipH="1">
            <a:off x="1295400" y="3494088"/>
            <a:ext cx="908050" cy="3381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一年后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404" name="TextBox 11"/>
          <p:cNvSpPr/>
          <p:nvPr/>
        </p:nvSpPr>
        <p:spPr>
          <a:xfrm flipH="1">
            <a:off x="1295400" y="5281613"/>
            <a:ext cx="908050" cy="3381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现在</a:t>
            </a:r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405" name="直接连接符 19"/>
          <p:cNvSpPr/>
          <p:nvPr/>
        </p:nvSpPr>
        <p:spPr>
          <a:xfrm flipV="1">
            <a:off x="2706688" y="1873250"/>
            <a:ext cx="0" cy="1673225"/>
          </a:xfrm>
          <a:prstGeom prst="line">
            <a:avLst/>
          </a:prstGeom>
          <a:ln w="38100" cap="rnd" cmpd="sng">
            <a:solidFill>
              <a:srgbClr val="163C4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6406" name="直接连接符 20"/>
          <p:cNvSpPr/>
          <p:nvPr/>
        </p:nvSpPr>
        <p:spPr>
          <a:xfrm flipV="1">
            <a:off x="2700338" y="3333750"/>
            <a:ext cx="7937" cy="311150"/>
          </a:xfrm>
          <a:prstGeom prst="line">
            <a:avLst/>
          </a:prstGeom>
          <a:ln w="38100" cap="rnd" cmpd="sng">
            <a:solidFill>
              <a:srgbClr val="163C46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6408" name="直接连接符 22"/>
          <p:cNvSpPr/>
          <p:nvPr/>
        </p:nvSpPr>
        <p:spPr>
          <a:xfrm flipV="1">
            <a:off x="2706688" y="3616325"/>
            <a:ext cx="0" cy="2073275"/>
          </a:xfrm>
          <a:prstGeom prst="line">
            <a:avLst/>
          </a:prstGeom>
          <a:ln w="38100" cap="rnd" cmpd="sng">
            <a:solidFill>
              <a:srgbClr val="C00000"/>
            </a:solidFill>
            <a:prstDash val="solid"/>
            <a:bevel/>
            <a:headEnd type="none" w="med" len="med"/>
            <a:tailEnd type="none" w="med" len="med"/>
          </a:ln>
        </p:spPr>
      </p:sp>
      <p:grpSp>
        <p:nvGrpSpPr>
          <p:cNvPr id="16409" name="Group 25"/>
          <p:cNvGrpSpPr/>
          <p:nvPr/>
        </p:nvGrpSpPr>
        <p:grpSpPr>
          <a:xfrm>
            <a:off x="4135438" y="3967163"/>
            <a:ext cx="2254250" cy="376237"/>
            <a:chOff x="0" y="0"/>
            <a:chExt cx="1691178" cy="282393"/>
          </a:xfrm>
        </p:grpSpPr>
        <p:sp>
          <p:nvSpPr>
            <p:cNvPr id="15430" name="圆角矩形 24"/>
            <p:cNvSpPr/>
            <p:nvPr/>
          </p:nvSpPr>
          <p:spPr>
            <a:xfrm>
              <a:off x="0" y="4760"/>
              <a:ext cx="1691178" cy="27763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6C0000">
                    <a:alpha val="100000"/>
                  </a:srgbClr>
                </a:gs>
                <a:gs pos="34999">
                  <a:srgbClr val="6C0000">
                    <a:alpha val="100000"/>
                  </a:srgbClr>
                </a:gs>
                <a:gs pos="59999">
                  <a:srgbClr val="C00000">
                    <a:alpha val="100000"/>
                  </a:srgbClr>
                </a:gs>
                <a:gs pos="87000">
                  <a:srgbClr val="FF0000">
                    <a:alpha val="100000"/>
                  </a:srgbClr>
                </a:gs>
                <a:gs pos="100000">
                  <a:srgbClr val="FF0000">
                    <a:alpha val="100000"/>
                  </a:srgbClr>
                </a:gs>
              </a:gsLst>
              <a:lin ang="16200000" scaled="1"/>
              <a:tileRect/>
            </a:gra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5431" name="TextBox 11"/>
            <p:cNvSpPr/>
            <p:nvPr/>
          </p:nvSpPr>
          <p:spPr>
            <a:xfrm flipH="1">
              <a:off x="200083" y="0"/>
              <a:ext cx="1283072" cy="27721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熟练应用技术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6412" name="Group 28"/>
          <p:cNvGrpSpPr/>
          <p:nvPr/>
        </p:nvGrpSpPr>
        <p:grpSpPr>
          <a:xfrm>
            <a:off x="4135438" y="3084513"/>
            <a:ext cx="2254250" cy="376237"/>
            <a:chOff x="0" y="0"/>
            <a:chExt cx="1691178" cy="282393"/>
          </a:xfrm>
        </p:grpSpPr>
        <p:sp>
          <p:nvSpPr>
            <p:cNvPr id="15428" name="圆角矩形 27"/>
            <p:cNvSpPr/>
            <p:nvPr/>
          </p:nvSpPr>
          <p:spPr>
            <a:xfrm>
              <a:off x="0" y="4759"/>
              <a:ext cx="1691178" cy="27763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6200000" scaled="1"/>
              <a:tileRect/>
            </a:gra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5429" name="TextBox 11"/>
            <p:cNvSpPr/>
            <p:nvPr/>
          </p:nvSpPr>
          <p:spPr>
            <a:xfrm flipH="1">
              <a:off x="200083" y="0"/>
              <a:ext cx="1283072" cy="27699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学会构思设计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6415" name="Group 31"/>
          <p:cNvGrpSpPr/>
          <p:nvPr/>
        </p:nvGrpSpPr>
        <p:grpSpPr>
          <a:xfrm>
            <a:off x="4135438" y="2220913"/>
            <a:ext cx="2254250" cy="376237"/>
            <a:chOff x="0" y="0"/>
            <a:chExt cx="1691178" cy="282393"/>
          </a:xfrm>
        </p:grpSpPr>
        <p:sp>
          <p:nvSpPr>
            <p:cNvPr id="15426" name="圆角矩形 30"/>
            <p:cNvSpPr/>
            <p:nvPr/>
          </p:nvSpPr>
          <p:spPr>
            <a:xfrm>
              <a:off x="0" y="4759"/>
              <a:ext cx="1691178" cy="277634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6200000" scaled="1"/>
              <a:tileRect/>
            </a:gra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5427" name="TextBox 11"/>
            <p:cNvSpPr/>
            <p:nvPr/>
          </p:nvSpPr>
          <p:spPr>
            <a:xfrm flipH="1">
              <a:off x="200082" y="0"/>
              <a:ext cx="1371173" cy="27721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游刃有余地研发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6418" name="Group 34"/>
          <p:cNvGrpSpPr/>
          <p:nvPr/>
        </p:nvGrpSpPr>
        <p:grpSpPr>
          <a:xfrm>
            <a:off x="4135438" y="1338263"/>
            <a:ext cx="2254250" cy="376237"/>
            <a:chOff x="0" y="0"/>
            <a:chExt cx="1691178" cy="282393"/>
          </a:xfrm>
        </p:grpSpPr>
        <p:sp>
          <p:nvSpPr>
            <p:cNvPr id="15424" name="圆角矩形 33"/>
            <p:cNvSpPr/>
            <p:nvPr/>
          </p:nvSpPr>
          <p:spPr>
            <a:xfrm>
              <a:off x="0" y="4760"/>
              <a:ext cx="1691178" cy="277633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6200000" scaled="1"/>
              <a:tileRect/>
            </a:gra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5425" name="TextBox 11"/>
            <p:cNvSpPr/>
            <p:nvPr/>
          </p:nvSpPr>
          <p:spPr>
            <a:xfrm flipH="1">
              <a:off x="200083" y="0"/>
              <a:ext cx="1283072" cy="27721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能够掌控全局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16421" name="Picture 2"/>
          <p:cNvPicPr>
            <a:picLocks noChangeAspect="1"/>
          </p:cNvPicPr>
          <p:nvPr/>
        </p:nvPicPr>
        <p:blipFill>
          <a:blip r:embed="rId2"/>
          <a:srcRect l="7129" r="7674"/>
          <a:stretch>
            <a:fillRect/>
          </a:stretch>
        </p:blipFill>
        <p:spPr>
          <a:xfrm>
            <a:off x="6959600" y="2165350"/>
            <a:ext cx="1816100" cy="1598613"/>
          </a:xfrm>
          <a:prstGeom prst="rect">
            <a:avLst/>
          </a:prstGeom>
          <a:solidFill>
            <a:srgbClr val="C00000"/>
          </a:solidFill>
          <a:ln w="38100" cap="sq" cmpd="sng">
            <a:solidFill>
              <a:srgbClr val="C8C6BD"/>
            </a:solidFill>
            <a:prstDash val="solid"/>
            <a:miter/>
            <a:headEnd type="none" w="med" len="med"/>
            <a:tailEnd type="none" w="med" len="med"/>
          </a:ln>
        </p:spPr>
      </p:pic>
      <p:grpSp>
        <p:nvGrpSpPr>
          <p:cNvPr id="16422" name="Group 38"/>
          <p:cNvGrpSpPr/>
          <p:nvPr/>
        </p:nvGrpSpPr>
        <p:grpSpPr>
          <a:xfrm>
            <a:off x="3600450" y="1135063"/>
            <a:ext cx="755650" cy="755650"/>
            <a:chOff x="0" y="0"/>
            <a:chExt cx="566830" cy="566830"/>
          </a:xfrm>
        </p:grpSpPr>
        <p:grpSp>
          <p:nvGrpSpPr>
            <p:cNvPr id="15418" name="Group 39"/>
            <p:cNvGrpSpPr/>
            <p:nvPr/>
          </p:nvGrpSpPr>
          <p:grpSpPr>
            <a:xfrm>
              <a:off x="0" y="0"/>
              <a:ext cx="566830" cy="566830"/>
              <a:chOff x="0" y="0"/>
              <a:chExt cx="699910" cy="699910"/>
            </a:xfrm>
          </p:grpSpPr>
          <p:sp>
            <p:nvSpPr>
              <p:cNvPr id="15422" name="椭圆 43"/>
              <p:cNvSpPr/>
              <p:nvPr/>
            </p:nvSpPr>
            <p:spPr>
              <a:xfrm>
                <a:off x="0" y="0"/>
                <a:ext cx="699910" cy="699910"/>
              </a:xfrm>
              <a:prstGeom prst="ellipse">
                <a:avLst/>
              </a:pr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6200000" scaled="1"/>
                <a:tileRect/>
              </a:gra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5423" name="椭圆 44"/>
              <p:cNvSpPr/>
              <p:nvPr/>
            </p:nvSpPr>
            <p:spPr>
              <a:xfrm>
                <a:off x="204140" y="25534"/>
                <a:ext cx="291629" cy="144576"/>
              </a:xfrm>
              <a:prstGeom prst="ellipse">
                <a:avLst/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2000">
                    <a:srgbClr val="FFFFFF">
                      <a:alpha val="100000"/>
                    </a:srgbClr>
                  </a:gs>
                  <a:gs pos="84000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5419" name="Group 42"/>
            <p:cNvGrpSpPr/>
            <p:nvPr/>
          </p:nvGrpSpPr>
          <p:grpSpPr>
            <a:xfrm>
              <a:off x="138905" y="109735"/>
              <a:ext cx="298508" cy="298508"/>
              <a:chOff x="0" y="0"/>
              <a:chExt cx="397314" cy="397314"/>
            </a:xfrm>
          </p:grpSpPr>
          <p:sp>
            <p:nvSpPr>
              <p:cNvPr id="15420" name="Freeform 75"/>
              <p:cNvSpPr>
                <a:spLocks noEditPoints="1"/>
              </p:cNvSpPr>
              <p:nvPr/>
            </p:nvSpPr>
            <p:spPr>
              <a:xfrm>
                <a:off x="39907" y="37171"/>
                <a:ext cx="317500" cy="322973"/>
              </a:xfrm>
              <a:custGeom>
                <a:avLst/>
                <a:gdLst>
                  <a:gd name="txL" fmla="*/ 0 w 49"/>
                  <a:gd name="txT" fmla="*/ 0 h 50"/>
                  <a:gd name="txR" fmla="*/ 49 w 49"/>
                  <a:gd name="txB" fmla="*/ 50 h 5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9" h="50">
                    <a:moveTo>
                      <a:pt x="48" y="29"/>
                    </a:moveTo>
                    <a:cubicBezTo>
                      <a:pt x="48" y="29"/>
                      <a:pt x="49" y="28"/>
                      <a:pt x="49" y="27"/>
                    </a:cubicBezTo>
                    <a:cubicBezTo>
                      <a:pt x="49" y="23"/>
                      <a:pt x="49" y="23"/>
                      <a:pt x="49" y="23"/>
                    </a:cubicBezTo>
                    <a:cubicBezTo>
                      <a:pt x="49" y="22"/>
                      <a:pt x="48" y="22"/>
                      <a:pt x="48" y="22"/>
                    </a:cubicBezTo>
                    <a:cubicBezTo>
                      <a:pt x="44" y="22"/>
                      <a:pt x="44" y="22"/>
                      <a:pt x="44" y="22"/>
                    </a:cubicBezTo>
                    <a:cubicBezTo>
                      <a:pt x="44" y="22"/>
                      <a:pt x="43" y="21"/>
                      <a:pt x="42" y="20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0" y="15"/>
                      <a:pt x="40" y="14"/>
                      <a:pt x="41" y="13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4" y="11"/>
                      <a:pt x="44" y="10"/>
                      <a:pt x="43" y="9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39" y="6"/>
                      <a:pt x="38" y="6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6" y="9"/>
                      <a:pt x="35" y="9"/>
                      <a:pt x="34" y="9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8" y="7"/>
                      <a:pt x="28" y="6"/>
                      <a:pt x="28" y="5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1"/>
                      <a:pt x="27" y="0"/>
                      <a:pt x="2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1" y="1"/>
                      <a:pt x="21" y="2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6"/>
                      <a:pt x="20" y="7"/>
                      <a:pt x="20" y="7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9" y="6"/>
                      <a:pt x="8" y="6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10"/>
                      <a:pt x="5" y="11"/>
                      <a:pt x="5" y="11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4"/>
                      <a:pt x="9" y="15"/>
                      <a:pt x="8" y="16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5" y="22"/>
                      <a:pt x="4" y="22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0" y="22"/>
                      <a:pt x="0" y="22"/>
                      <a:pt x="0" y="2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8"/>
                      <a:pt x="0" y="29"/>
                      <a:pt x="1" y="29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5" y="29"/>
                      <a:pt x="6" y="29"/>
                      <a:pt x="6" y="30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9" y="35"/>
                      <a:pt x="8" y="36"/>
                      <a:pt x="8" y="37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40"/>
                      <a:pt x="5" y="41"/>
                      <a:pt x="5" y="41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9" y="45"/>
                      <a:pt x="10" y="45"/>
                      <a:pt x="10" y="44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3" y="41"/>
                      <a:pt x="14" y="41"/>
                      <a:pt x="15" y="41"/>
                    </a:cubicBezTo>
                    <a:cubicBezTo>
                      <a:pt x="20" y="43"/>
                      <a:pt x="20" y="43"/>
                      <a:pt x="20" y="43"/>
                    </a:cubicBezTo>
                    <a:cubicBezTo>
                      <a:pt x="20" y="44"/>
                      <a:pt x="21" y="44"/>
                      <a:pt x="21" y="45"/>
                    </a:cubicBezTo>
                    <a:cubicBezTo>
                      <a:pt x="21" y="49"/>
                      <a:pt x="21" y="49"/>
                      <a:pt x="21" y="49"/>
                    </a:cubicBezTo>
                    <a:cubicBezTo>
                      <a:pt x="21" y="49"/>
                      <a:pt x="22" y="50"/>
                      <a:pt x="22" y="50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7" y="50"/>
                      <a:pt x="28" y="49"/>
                      <a:pt x="28" y="49"/>
                    </a:cubicBezTo>
                    <a:cubicBezTo>
                      <a:pt x="28" y="45"/>
                      <a:pt x="28" y="45"/>
                      <a:pt x="28" y="45"/>
                    </a:cubicBezTo>
                    <a:cubicBezTo>
                      <a:pt x="28" y="44"/>
                      <a:pt x="28" y="44"/>
                      <a:pt x="29" y="43"/>
                    </a:cubicBezTo>
                    <a:cubicBezTo>
                      <a:pt x="34" y="41"/>
                      <a:pt x="34" y="41"/>
                      <a:pt x="34" y="41"/>
                    </a:cubicBezTo>
                    <a:cubicBezTo>
                      <a:pt x="35" y="41"/>
                      <a:pt x="36" y="41"/>
                      <a:pt x="36" y="42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39" y="45"/>
                      <a:pt x="40" y="45"/>
                      <a:pt x="40" y="44"/>
                    </a:cubicBezTo>
                    <a:cubicBezTo>
                      <a:pt x="43" y="41"/>
                      <a:pt x="43" y="41"/>
                      <a:pt x="43" y="41"/>
                    </a:cubicBezTo>
                    <a:cubicBezTo>
                      <a:pt x="44" y="41"/>
                      <a:pt x="44" y="40"/>
                      <a:pt x="43" y="39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0" y="36"/>
                      <a:pt x="40" y="35"/>
                      <a:pt x="41" y="35"/>
                    </a:cubicBezTo>
                    <a:cubicBezTo>
                      <a:pt x="42" y="30"/>
                      <a:pt x="42" y="30"/>
                      <a:pt x="42" y="30"/>
                    </a:cubicBezTo>
                    <a:cubicBezTo>
                      <a:pt x="43" y="29"/>
                      <a:pt x="44" y="29"/>
                      <a:pt x="44" y="29"/>
                    </a:cubicBezTo>
                    <a:cubicBezTo>
                      <a:pt x="48" y="29"/>
                      <a:pt x="48" y="29"/>
                      <a:pt x="48" y="29"/>
                    </a:cubicBezTo>
                    <a:close/>
                    <a:moveTo>
                      <a:pt x="24" y="37"/>
                    </a:moveTo>
                    <a:cubicBezTo>
                      <a:pt x="24" y="37"/>
                      <a:pt x="24" y="37"/>
                      <a:pt x="24" y="37"/>
                    </a:cubicBezTo>
                    <a:cubicBezTo>
                      <a:pt x="18" y="37"/>
                      <a:pt x="13" y="31"/>
                      <a:pt x="13" y="25"/>
                    </a:cubicBezTo>
                    <a:cubicBezTo>
                      <a:pt x="13" y="19"/>
                      <a:pt x="18" y="14"/>
                      <a:pt x="24" y="14"/>
                    </a:cubicBezTo>
                    <a:cubicBezTo>
                      <a:pt x="31" y="14"/>
                      <a:pt x="36" y="19"/>
                      <a:pt x="36" y="25"/>
                    </a:cubicBezTo>
                    <a:cubicBezTo>
                      <a:pt x="36" y="31"/>
                      <a:pt x="31" y="37"/>
                      <a:pt x="24" y="37"/>
                    </a:cubicBez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421" name="椭圆 42"/>
              <p:cNvSpPr/>
              <p:nvPr/>
            </p:nvSpPr>
            <p:spPr>
              <a:xfrm>
                <a:off x="-1025" y="-238"/>
                <a:ext cx="397302" cy="397301"/>
              </a:xfrm>
              <a:prstGeom prst="ellipse">
                <a:avLst/>
              </a:prstGeom>
              <a:noFill/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16429" name="Group 45"/>
          <p:cNvGrpSpPr/>
          <p:nvPr/>
        </p:nvGrpSpPr>
        <p:grpSpPr>
          <a:xfrm>
            <a:off x="3600450" y="2000250"/>
            <a:ext cx="755650" cy="755650"/>
            <a:chOff x="0" y="0"/>
            <a:chExt cx="566830" cy="566830"/>
          </a:xfrm>
        </p:grpSpPr>
        <p:grpSp>
          <p:nvGrpSpPr>
            <p:cNvPr id="15412" name="Group 46"/>
            <p:cNvGrpSpPr/>
            <p:nvPr/>
          </p:nvGrpSpPr>
          <p:grpSpPr>
            <a:xfrm>
              <a:off x="0" y="0"/>
              <a:ext cx="566830" cy="566830"/>
              <a:chOff x="0" y="0"/>
              <a:chExt cx="699910" cy="699910"/>
            </a:xfrm>
          </p:grpSpPr>
          <p:sp>
            <p:nvSpPr>
              <p:cNvPr id="15416" name="椭圆 50"/>
              <p:cNvSpPr/>
              <p:nvPr/>
            </p:nvSpPr>
            <p:spPr>
              <a:xfrm>
                <a:off x="0" y="0"/>
                <a:ext cx="699910" cy="699910"/>
              </a:xfrm>
              <a:prstGeom prst="ellipse">
                <a:avLst/>
              </a:pr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6200000" scaled="1"/>
                <a:tileRect/>
              </a:gra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5417" name="椭圆 51"/>
              <p:cNvSpPr/>
              <p:nvPr/>
            </p:nvSpPr>
            <p:spPr>
              <a:xfrm>
                <a:off x="204140" y="25534"/>
                <a:ext cx="291629" cy="144576"/>
              </a:xfrm>
              <a:prstGeom prst="ellipse">
                <a:avLst/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2000">
                    <a:srgbClr val="FFFFFF">
                      <a:alpha val="100000"/>
                    </a:srgbClr>
                  </a:gs>
                  <a:gs pos="84000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5413" name="Group 49"/>
            <p:cNvGrpSpPr/>
            <p:nvPr/>
          </p:nvGrpSpPr>
          <p:grpSpPr>
            <a:xfrm>
              <a:off x="138905" y="127316"/>
              <a:ext cx="298508" cy="298508"/>
              <a:chOff x="0" y="0"/>
              <a:chExt cx="397314" cy="397314"/>
            </a:xfrm>
          </p:grpSpPr>
          <p:sp>
            <p:nvSpPr>
              <p:cNvPr id="15414" name="Freeform 90"/>
              <p:cNvSpPr>
                <a:spLocks noEditPoints="1"/>
              </p:cNvSpPr>
              <p:nvPr/>
            </p:nvSpPr>
            <p:spPr>
              <a:xfrm>
                <a:off x="65163" y="44959"/>
                <a:ext cx="266989" cy="307397"/>
              </a:xfrm>
              <a:custGeom>
                <a:avLst/>
                <a:gdLst>
                  <a:gd name="txL" fmla="*/ 0 w 78"/>
                  <a:gd name="txT" fmla="*/ 0 h 90"/>
                  <a:gd name="txR" fmla="*/ 78 w 78"/>
                  <a:gd name="txB" fmla="*/ 90 h 90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78" h="90">
                    <a:moveTo>
                      <a:pt x="2" y="85"/>
                    </a:moveTo>
                    <a:cubicBezTo>
                      <a:pt x="61" y="85"/>
                      <a:pt x="61" y="85"/>
                      <a:pt x="61" y="85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1" y="89"/>
                      <a:pt x="60" y="90"/>
                      <a:pt x="59" y="90"/>
                    </a:cubicBezTo>
                    <a:cubicBezTo>
                      <a:pt x="5" y="90"/>
                      <a:pt x="5" y="90"/>
                      <a:pt x="5" y="90"/>
                    </a:cubicBezTo>
                    <a:cubicBezTo>
                      <a:pt x="4" y="90"/>
                      <a:pt x="2" y="89"/>
                      <a:pt x="2" y="87"/>
                    </a:cubicBezTo>
                    <a:cubicBezTo>
                      <a:pt x="2" y="85"/>
                      <a:pt x="2" y="85"/>
                      <a:pt x="2" y="85"/>
                    </a:cubicBezTo>
                    <a:close/>
                    <a:moveTo>
                      <a:pt x="15" y="33"/>
                    </a:moveTo>
                    <a:cubicBezTo>
                      <a:pt x="14" y="31"/>
                      <a:pt x="14" y="26"/>
                      <a:pt x="19" y="23"/>
                    </a:cubicBezTo>
                    <a:cubicBezTo>
                      <a:pt x="26" y="20"/>
                      <a:pt x="27" y="15"/>
                      <a:pt x="25" y="11"/>
                    </a:cubicBezTo>
                    <a:cubicBezTo>
                      <a:pt x="25" y="11"/>
                      <a:pt x="29" y="14"/>
                      <a:pt x="27" y="19"/>
                    </a:cubicBezTo>
                    <a:cubicBezTo>
                      <a:pt x="25" y="24"/>
                      <a:pt x="20" y="28"/>
                      <a:pt x="22" y="33"/>
                    </a:cubicBezTo>
                    <a:cubicBezTo>
                      <a:pt x="15" y="33"/>
                      <a:pt x="15" y="33"/>
                      <a:pt x="15" y="33"/>
                    </a:cubicBezTo>
                    <a:close/>
                    <a:moveTo>
                      <a:pt x="41" y="33"/>
                    </a:moveTo>
                    <a:cubicBezTo>
                      <a:pt x="39" y="30"/>
                      <a:pt x="38" y="27"/>
                      <a:pt x="41" y="23"/>
                    </a:cubicBezTo>
                    <a:cubicBezTo>
                      <a:pt x="41" y="23"/>
                      <a:pt x="40" y="29"/>
                      <a:pt x="46" y="32"/>
                    </a:cubicBezTo>
                    <a:cubicBezTo>
                      <a:pt x="47" y="32"/>
                      <a:pt x="48" y="32"/>
                      <a:pt x="49" y="33"/>
                    </a:cubicBezTo>
                    <a:cubicBezTo>
                      <a:pt x="41" y="33"/>
                      <a:pt x="41" y="33"/>
                      <a:pt x="41" y="33"/>
                    </a:cubicBezTo>
                    <a:close/>
                    <a:moveTo>
                      <a:pt x="29" y="33"/>
                    </a:moveTo>
                    <a:cubicBezTo>
                      <a:pt x="36" y="33"/>
                      <a:pt x="36" y="33"/>
                      <a:pt x="36" y="33"/>
                    </a:cubicBezTo>
                    <a:cubicBezTo>
                      <a:pt x="32" y="26"/>
                      <a:pt x="38" y="23"/>
                      <a:pt x="40" y="16"/>
                    </a:cubicBezTo>
                    <a:cubicBezTo>
                      <a:pt x="43" y="8"/>
                      <a:pt x="34" y="0"/>
                      <a:pt x="34" y="0"/>
                    </a:cubicBezTo>
                    <a:cubicBezTo>
                      <a:pt x="43" y="18"/>
                      <a:pt x="29" y="18"/>
                      <a:pt x="28" y="27"/>
                    </a:cubicBezTo>
                    <a:cubicBezTo>
                      <a:pt x="28" y="29"/>
                      <a:pt x="28" y="32"/>
                      <a:pt x="29" y="33"/>
                    </a:cubicBezTo>
                    <a:close/>
                    <a:moveTo>
                      <a:pt x="32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6" y="38"/>
                      <a:pt x="0" y="37"/>
                      <a:pt x="0" y="43"/>
                    </a:cubicBezTo>
                    <a:cubicBezTo>
                      <a:pt x="0" y="50"/>
                      <a:pt x="2" y="63"/>
                      <a:pt x="6" y="70"/>
                    </a:cubicBezTo>
                    <a:cubicBezTo>
                      <a:pt x="11" y="78"/>
                      <a:pt x="19" y="81"/>
                      <a:pt x="32" y="81"/>
                    </a:cubicBezTo>
                    <a:cubicBezTo>
                      <a:pt x="45" y="81"/>
                      <a:pt x="53" y="78"/>
                      <a:pt x="57" y="70"/>
                    </a:cubicBezTo>
                    <a:cubicBezTo>
                      <a:pt x="58" y="70"/>
                      <a:pt x="58" y="69"/>
                      <a:pt x="59" y="68"/>
                    </a:cubicBezTo>
                    <a:cubicBezTo>
                      <a:pt x="60" y="68"/>
                      <a:pt x="60" y="68"/>
                      <a:pt x="61" y="68"/>
                    </a:cubicBezTo>
                    <a:cubicBezTo>
                      <a:pt x="66" y="68"/>
                      <a:pt x="70" y="66"/>
                      <a:pt x="73" y="64"/>
                    </a:cubicBezTo>
                    <a:cubicBezTo>
                      <a:pt x="73" y="64"/>
                      <a:pt x="73" y="64"/>
                      <a:pt x="73" y="64"/>
                    </a:cubicBezTo>
                    <a:cubicBezTo>
                      <a:pt x="76" y="61"/>
                      <a:pt x="77" y="58"/>
                      <a:pt x="78" y="55"/>
                    </a:cubicBezTo>
                    <a:cubicBezTo>
                      <a:pt x="78" y="54"/>
                      <a:pt x="78" y="54"/>
                      <a:pt x="78" y="53"/>
                    </a:cubicBezTo>
                    <a:cubicBezTo>
                      <a:pt x="78" y="50"/>
                      <a:pt x="77" y="48"/>
                      <a:pt x="76" y="47"/>
                    </a:cubicBezTo>
                    <a:cubicBezTo>
                      <a:pt x="74" y="44"/>
                      <a:pt x="71" y="43"/>
                      <a:pt x="69" y="43"/>
                    </a:cubicBezTo>
                    <a:cubicBezTo>
                      <a:pt x="63" y="43"/>
                      <a:pt x="63" y="43"/>
                      <a:pt x="63" y="43"/>
                    </a:cubicBezTo>
                    <a:cubicBezTo>
                      <a:pt x="63" y="43"/>
                      <a:pt x="63" y="43"/>
                      <a:pt x="63" y="43"/>
                    </a:cubicBezTo>
                    <a:cubicBezTo>
                      <a:pt x="63" y="37"/>
                      <a:pt x="58" y="38"/>
                      <a:pt x="58" y="38"/>
                    </a:cubicBezTo>
                    <a:cubicBezTo>
                      <a:pt x="32" y="38"/>
                      <a:pt x="32" y="38"/>
                      <a:pt x="32" y="38"/>
                    </a:cubicBezTo>
                    <a:close/>
                    <a:moveTo>
                      <a:pt x="57" y="40"/>
                    </a:moveTo>
                    <a:cubicBezTo>
                      <a:pt x="60" y="40"/>
                      <a:pt x="60" y="43"/>
                      <a:pt x="5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7"/>
                      <a:pt x="7" y="53"/>
                      <a:pt x="13" y="63"/>
                    </a:cubicBezTo>
                    <a:cubicBezTo>
                      <a:pt x="11" y="61"/>
                      <a:pt x="6" y="57"/>
                      <a:pt x="6" y="43"/>
                    </a:cubicBezTo>
                    <a:cubicBezTo>
                      <a:pt x="6" y="41"/>
                      <a:pt x="6" y="40"/>
                      <a:pt x="9" y="40"/>
                    </a:cubicBezTo>
                    <a:cubicBezTo>
                      <a:pt x="57" y="40"/>
                      <a:pt x="57" y="40"/>
                      <a:pt x="57" y="40"/>
                    </a:cubicBezTo>
                    <a:close/>
                    <a:moveTo>
                      <a:pt x="61" y="62"/>
                    </a:moveTo>
                    <a:cubicBezTo>
                      <a:pt x="62" y="58"/>
                      <a:pt x="63" y="53"/>
                      <a:pt x="63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70" y="49"/>
                      <a:pt x="71" y="50"/>
                      <a:pt x="71" y="50"/>
                    </a:cubicBezTo>
                    <a:cubicBezTo>
                      <a:pt x="72" y="51"/>
                      <a:pt x="72" y="52"/>
                      <a:pt x="72" y="53"/>
                    </a:cubicBezTo>
                    <a:cubicBezTo>
                      <a:pt x="72" y="53"/>
                      <a:pt x="72" y="54"/>
                      <a:pt x="72" y="54"/>
                    </a:cubicBezTo>
                    <a:cubicBezTo>
                      <a:pt x="72" y="56"/>
                      <a:pt x="71" y="58"/>
                      <a:pt x="69" y="60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7" y="61"/>
                      <a:pt x="65" y="62"/>
                      <a:pt x="61" y="62"/>
                    </a:cubicBezTo>
                    <a:cubicBezTo>
                      <a:pt x="61" y="62"/>
                      <a:pt x="61" y="62"/>
                      <a:pt x="61" y="62"/>
                    </a:cubicBez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415" name="椭圆 49"/>
              <p:cNvSpPr/>
              <p:nvPr/>
            </p:nvSpPr>
            <p:spPr>
              <a:xfrm>
                <a:off x="-1025" y="-393"/>
                <a:ext cx="397302" cy="397302"/>
              </a:xfrm>
              <a:prstGeom prst="ellipse">
                <a:avLst/>
              </a:prstGeom>
              <a:noFill/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16436" name="Group 52"/>
          <p:cNvGrpSpPr/>
          <p:nvPr/>
        </p:nvGrpSpPr>
        <p:grpSpPr>
          <a:xfrm>
            <a:off x="3600450" y="2887663"/>
            <a:ext cx="755650" cy="755650"/>
            <a:chOff x="0" y="0"/>
            <a:chExt cx="566830" cy="566830"/>
          </a:xfrm>
        </p:grpSpPr>
        <p:grpSp>
          <p:nvGrpSpPr>
            <p:cNvPr id="15406" name="Group 53"/>
            <p:cNvGrpSpPr/>
            <p:nvPr/>
          </p:nvGrpSpPr>
          <p:grpSpPr>
            <a:xfrm>
              <a:off x="0" y="0"/>
              <a:ext cx="566830" cy="566830"/>
              <a:chOff x="0" y="0"/>
              <a:chExt cx="699910" cy="699910"/>
            </a:xfrm>
          </p:grpSpPr>
          <p:sp>
            <p:nvSpPr>
              <p:cNvPr id="15410" name="椭圆 57"/>
              <p:cNvSpPr/>
              <p:nvPr/>
            </p:nvSpPr>
            <p:spPr>
              <a:xfrm>
                <a:off x="0" y="0"/>
                <a:ext cx="699910" cy="699910"/>
              </a:xfrm>
              <a:prstGeom prst="ellipse">
                <a:avLst/>
              </a:pr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6200000" scaled="1"/>
                <a:tileRect/>
              </a:gra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5411" name="椭圆 58"/>
              <p:cNvSpPr/>
              <p:nvPr/>
            </p:nvSpPr>
            <p:spPr>
              <a:xfrm>
                <a:off x="204140" y="25534"/>
                <a:ext cx="291629" cy="144576"/>
              </a:xfrm>
              <a:prstGeom prst="ellipse">
                <a:avLst/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2000">
                    <a:srgbClr val="FFFFFF">
                      <a:alpha val="100000"/>
                    </a:srgbClr>
                  </a:gs>
                  <a:gs pos="84000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5407" name="Group 56"/>
            <p:cNvGrpSpPr/>
            <p:nvPr/>
          </p:nvGrpSpPr>
          <p:grpSpPr>
            <a:xfrm>
              <a:off x="142354" y="137766"/>
              <a:ext cx="298508" cy="298508"/>
              <a:chOff x="0" y="0"/>
              <a:chExt cx="397314" cy="397314"/>
            </a:xfrm>
          </p:grpSpPr>
          <p:sp>
            <p:nvSpPr>
              <p:cNvPr id="15408" name="Freeform 79"/>
              <p:cNvSpPr>
                <a:spLocks noEditPoints="1"/>
              </p:cNvSpPr>
              <p:nvPr/>
            </p:nvSpPr>
            <p:spPr>
              <a:xfrm>
                <a:off x="73822" y="61675"/>
                <a:ext cx="249669" cy="255909"/>
              </a:xfrm>
              <a:custGeom>
                <a:avLst/>
                <a:gdLst>
                  <a:gd name="txL" fmla="*/ 0 w 80"/>
                  <a:gd name="txT" fmla="*/ 0 h 82"/>
                  <a:gd name="txR" fmla="*/ 80 w 80"/>
                  <a:gd name="txB" fmla="*/ 82 h 82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80" h="82">
                    <a:moveTo>
                      <a:pt x="61" y="33"/>
                    </a:moveTo>
                    <a:lnTo>
                      <a:pt x="61" y="71"/>
                    </a:lnTo>
                    <a:lnTo>
                      <a:pt x="66" y="71"/>
                    </a:lnTo>
                    <a:lnTo>
                      <a:pt x="66" y="28"/>
                    </a:lnTo>
                    <a:lnTo>
                      <a:pt x="61" y="33"/>
                    </a:lnTo>
                    <a:close/>
                    <a:moveTo>
                      <a:pt x="0" y="75"/>
                    </a:moveTo>
                    <a:lnTo>
                      <a:pt x="80" y="75"/>
                    </a:lnTo>
                    <a:lnTo>
                      <a:pt x="80" y="82"/>
                    </a:lnTo>
                    <a:lnTo>
                      <a:pt x="0" y="82"/>
                    </a:lnTo>
                    <a:lnTo>
                      <a:pt x="0" y="75"/>
                    </a:lnTo>
                    <a:close/>
                    <a:moveTo>
                      <a:pt x="0" y="52"/>
                    </a:moveTo>
                    <a:lnTo>
                      <a:pt x="25" y="26"/>
                    </a:lnTo>
                    <a:lnTo>
                      <a:pt x="37" y="37"/>
                    </a:lnTo>
                    <a:lnTo>
                      <a:pt x="68" y="7"/>
                    </a:lnTo>
                    <a:lnTo>
                      <a:pt x="61" y="0"/>
                    </a:lnTo>
                    <a:lnTo>
                      <a:pt x="80" y="0"/>
                    </a:lnTo>
                    <a:lnTo>
                      <a:pt x="80" y="19"/>
                    </a:lnTo>
                    <a:lnTo>
                      <a:pt x="75" y="14"/>
                    </a:lnTo>
                    <a:lnTo>
                      <a:pt x="37" y="52"/>
                    </a:lnTo>
                    <a:lnTo>
                      <a:pt x="25" y="40"/>
                    </a:lnTo>
                    <a:lnTo>
                      <a:pt x="0" y="66"/>
                    </a:lnTo>
                    <a:lnTo>
                      <a:pt x="0" y="52"/>
                    </a:lnTo>
                    <a:close/>
                    <a:moveTo>
                      <a:pt x="70" y="23"/>
                    </a:moveTo>
                    <a:lnTo>
                      <a:pt x="70" y="71"/>
                    </a:lnTo>
                    <a:lnTo>
                      <a:pt x="75" y="71"/>
                    </a:lnTo>
                    <a:lnTo>
                      <a:pt x="75" y="21"/>
                    </a:lnTo>
                    <a:lnTo>
                      <a:pt x="70" y="23"/>
                    </a:lnTo>
                    <a:close/>
                    <a:moveTo>
                      <a:pt x="7" y="66"/>
                    </a:moveTo>
                    <a:lnTo>
                      <a:pt x="7" y="71"/>
                    </a:lnTo>
                    <a:lnTo>
                      <a:pt x="11" y="71"/>
                    </a:lnTo>
                    <a:lnTo>
                      <a:pt x="11" y="61"/>
                    </a:lnTo>
                    <a:lnTo>
                      <a:pt x="7" y="66"/>
                    </a:lnTo>
                    <a:close/>
                    <a:moveTo>
                      <a:pt x="14" y="56"/>
                    </a:moveTo>
                    <a:lnTo>
                      <a:pt x="14" y="71"/>
                    </a:lnTo>
                    <a:lnTo>
                      <a:pt x="18" y="71"/>
                    </a:lnTo>
                    <a:lnTo>
                      <a:pt x="18" y="54"/>
                    </a:lnTo>
                    <a:lnTo>
                      <a:pt x="14" y="56"/>
                    </a:lnTo>
                    <a:close/>
                    <a:moveTo>
                      <a:pt x="23" y="49"/>
                    </a:moveTo>
                    <a:lnTo>
                      <a:pt x="23" y="71"/>
                    </a:lnTo>
                    <a:lnTo>
                      <a:pt x="28" y="71"/>
                    </a:lnTo>
                    <a:lnTo>
                      <a:pt x="28" y="47"/>
                    </a:lnTo>
                    <a:lnTo>
                      <a:pt x="25" y="47"/>
                    </a:lnTo>
                    <a:lnTo>
                      <a:pt x="23" y="49"/>
                    </a:lnTo>
                    <a:close/>
                    <a:moveTo>
                      <a:pt x="30" y="52"/>
                    </a:moveTo>
                    <a:lnTo>
                      <a:pt x="30" y="71"/>
                    </a:lnTo>
                    <a:lnTo>
                      <a:pt x="35" y="71"/>
                    </a:lnTo>
                    <a:lnTo>
                      <a:pt x="35" y="56"/>
                    </a:lnTo>
                    <a:lnTo>
                      <a:pt x="33" y="52"/>
                    </a:lnTo>
                    <a:lnTo>
                      <a:pt x="30" y="52"/>
                    </a:lnTo>
                    <a:close/>
                    <a:moveTo>
                      <a:pt x="37" y="56"/>
                    </a:moveTo>
                    <a:lnTo>
                      <a:pt x="37" y="71"/>
                    </a:lnTo>
                    <a:lnTo>
                      <a:pt x="42" y="71"/>
                    </a:lnTo>
                    <a:lnTo>
                      <a:pt x="42" y="52"/>
                    </a:lnTo>
                    <a:lnTo>
                      <a:pt x="37" y="56"/>
                    </a:lnTo>
                    <a:close/>
                    <a:moveTo>
                      <a:pt x="47" y="47"/>
                    </a:moveTo>
                    <a:lnTo>
                      <a:pt x="47" y="71"/>
                    </a:lnTo>
                    <a:lnTo>
                      <a:pt x="51" y="71"/>
                    </a:lnTo>
                    <a:lnTo>
                      <a:pt x="51" y="45"/>
                    </a:lnTo>
                    <a:lnTo>
                      <a:pt x="47" y="47"/>
                    </a:lnTo>
                    <a:close/>
                    <a:moveTo>
                      <a:pt x="54" y="40"/>
                    </a:moveTo>
                    <a:lnTo>
                      <a:pt x="54" y="71"/>
                    </a:lnTo>
                    <a:lnTo>
                      <a:pt x="59" y="71"/>
                    </a:lnTo>
                    <a:lnTo>
                      <a:pt x="59" y="35"/>
                    </a:lnTo>
                    <a:lnTo>
                      <a:pt x="54" y="40"/>
                    </a:ln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409" name="椭圆 56"/>
              <p:cNvSpPr/>
              <p:nvPr/>
            </p:nvSpPr>
            <p:spPr>
              <a:xfrm>
                <a:off x="724" y="491"/>
                <a:ext cx="397302" cy="397301"/>
              </a:xfrm>
              <a:prstGeom prst="ellipse">
                <a:avLst/>
              </a:prstGeom>
              <a:noFill/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16443" name="Group 59"/>
          <p:cNvGrpSpPr/>
          <p:nvPr/>
        </p:nvGrpSpPr>
        <p:grpSpPr>
          <a:xfrm>
            <a:off x="3600450" y="3783013"/>
            <a:ext cx="755650" cy="755650"/>
            <a:chOff x="0" y="0"/>
            <a:chExt cx="566830" cy="566830"/>
          </a:xfrm>
        </p:grpSpPr>
        <p:sp>
          <p:nvSpPr>
            <p:cNvPr id="15401" name="椭圆 60"/>
            <p:cNvSpPr/>
            <p:nvPr/>
          </p:nvSpPr>
          <p:spPr>
            <a:xfrm>
              <a:off x="0" y="0"/>
              <a:ext cx="566830" cy="566830"/>
            </a:xfrm>
            <a:prstGeom prst="ellipse">
              <a:avLst/>
            </a:prstGeom>
            <a:gradFill rotWithShape="1">
              <a:gsLst>
                <a:gs pos="0">
                  <a:srgbClr val="6C0000">
                    <a:alpha val="100000"/>
                  </a:srgbClr>
                </a:gs>
                <a:gs pos="34999">
                  <a:srgbClr val="6C0000">
                    <a:alpha val="100000"/>
                  </a:srgbClr>
                </a:gs>
                <a:gs pos="59999">
                  <a:srgbClr val="C00000">
                    <a:alpha val="100000"/>
                  </a:srgbClr>
                </a:gs>
                <a:gs pos="87000">
                  <a:srgbClr val="FF0000">
                    <a:alpha val="100000"/>
                  </a:srgbClr>
                </a:gs>
                <a:gs pos="100000">
                  <a:srgbClr val="FF0000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5402" name="椭圆 61"/>
            <p:cNvSpPr/>
            <p:nvPr/>
          </p:nvSpPr>
          <p:spPr>
            <a:xfrm>
              <a:off x="165325" y="20679"/>
              <a:ext cx="236179" cy="117087"/>
            </a:xfrm>
            <a:prstGeom prst="ellipse">
              <a:avLst/>
            </a:prstGeom>
            <a:gradFill rotWithShape="1">
              <a:gsLst>
                <a:gs pos="0">
                  <a:srgbClr val="FFFFFF">
                    <a:alpha val="100000"/>
                  </a:srgbClr>
                </a:gs>
                <a:gs pos="12000">
                  <a:srgbClr val="FFFFFF">
                    <a:alpha val="100000"/>
                  </a:srgbClr>
                </a:gs>
                <a:gs pos="84000">
                  <a:srgbClr val="FFFF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 scaled="1"/>
              <a:tileRect/>
            </a:gradFill>
            <a:ln w="3175">
              <a:noFill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grpSp>
          <p:nvGrpSpPr>
            <p:cNvPr id="15403" name="Group 62"/>
            <p:cNvGrpSpPr/>
            <p:nvPr/>
          </p:nvGrpSpPr>
          <p:grpSpPr>
            <a:xfrm>
              <a:off x="142355" y="134161"/>
              <a:ext cx="298508" cy="298508"/>
              <a:chOff x="0" y="0"/>
              <a:chExt cx="397314" cy="397314"/>
            </a:xfrm>
          </p:grpSpPr>
          <p:sp>
            <p:nvSpPr>
              <p:cNvPr id="15404" name="Freeform 26"/>
              <p:cNvSpPr>
                <a:spLocks noEditPoints="1"/>
              </p:cNvSpPr>
              <p:nvPr/>
            </p:nvSpPr>
            <p:spPr>
              <a:xfrm>
                <a:off x="63719" y="63719"/>
                <a:ext cx="269876" cy="269876"/>
              </a:xfrm>
              <a:custGeom>
                <a:avLst/>
                <a:gdLst>
                  <a:gd name="txL" fmla="*/ 0 w 30"/>
                  <a:gd name="txT" fmla="*/ 0 h 30"/>
                  <a:gd name="txR" fmla="*/ 30 w 30"/>
                  <a:gd name="txB" fmla="*/ 30 h 3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30" h="30">
                    <a:moveTo>
                      <a:pt x="15" y="0"/>
                    </a:moveTo>
                    <a:cubicBezTo>
                      <a:pt x="23" y="0"/>
                      <a:pt x="30" y="7"/>
                      <a:pt x="30" y="15"/>
                    </a:cubicBezTo>
                    <a:cubicBezTo>
                      <a:pt x="30" y="24"/>
                      <a:pt x="23" y="30"/>
                      <a:pt x="15" y="30"/>
                    </a:cubicBezTo>
                    <a:cubicBezTo>
                      <a:pt x="6" y="30"/>
                      <a:pt x="0" y="24"/>
                      <a:pt x="0" y="15"/>
                    </a:cubicBezTo>
                    <a:cubicBezTo>
                      <a:pt x="0" y="7"/>
                      <a:pt x="6" y="0"/>
                      <a:pt x="15" y="0"/>
                    </a:cubicBezTo>
                    <a:close/>
                    <a:moveTo>
                      <a:pt x="25" y="12"/>
                    </a:moveTo>
                    <a:cubicBezTo>
                      <a:pt x="24" y="12"/>
                      <a:pt x="24" y="13"/>
                      <a:pt x="24" y="13"/>
                    </a:cubicBezTo>
                    <a:cubicBezTo>
                      <a:pt x="23" y="14"/>
                      <a:pt x="22" y="15"/>
                      <a:pt x="23" y="15"/>
                    </a:cubicBezTo>
                    <a:cubicBezTo>
                      <a:pt x="23" y="15"/>
                      <a:pt x="23" y="17"/>
                      <a:pt x="23" y="18"/>
                    </a:cubicBezTo>
                    <a:cubicBezTo>
                      <a:pt x="23" y="19"/>
                      <a:pt x="21" y="21"/>
                      <a:pt x="21" y="22"/>
                    </a:cubicBezTo>
                    <a:cubicBezTo>
                      <a:pt x="20" y="23"/>
                      <a:pt x="18" y="26"/>
                      <a:pt x="18" y="23"/>
                    </a:cubicBezTo>
                    <a:cubicBezTo>
                      <a:pt x="19" y="20"/>
                      <a:pt x="19" y="17"/>
                      <a:pt x="18" y="17"/>
                    </a:cubicBezTo>
                    <a:cubicBezTo>
                      <a:pt x="17" y="16"/>
                      <a:pt x="17" y="15"/>
                      <a:pt x="16" y="14"/>
                    </a:cubicBezTo>
                    <a:cubicBezTo>
                      <a:pt x="16" y="13"/>
                      <a:pt x="12" y="14"/>
                      <a:pt x="12" y="12"/>
                    </a:cubicBezTo>
                    <a:cubicBezTo>
                      <a:pt x="11" y="11"/>
                      <a:pt x="13" y="11"/>
                      <a:pt x="14" y="10"/>
                    </a:cubicBezTo>
                    <a:cubicBezTo>
                      <a:pt x="15" y="10"/>
                      <a:pt x="17" y="9"/>
                      <a:pt x="15" y="8"/>
                    </a:cubicBezTo>
                    <a:cubicBezTo>
                      <a:pt x="13" y="8"/>
                      <a:pt x="14" y="7"/>
                      <a:pt x="13" y="7"/>
                    </a:cubicBezTo>
                    <a:cubicBezTo>
                      <a:pt x="12" y="7"/>
                      <a:pt x="10" y="8"/>
                      <a:pt x="10" y="9"/>
                    </a:cubicBezTo>
                    <a:cubicBezTo>
                      <a:pt x="10" y="11"/>
                      <a:pt x="9" y="13"/>
                      <a:pt x="9" y="11"/>
                    </a:cubicBezTo>
                    <a:cubicBezTo>
                      <a:pt x="8" y="9"/>
                      <a:pt x="9" y="6"/>
                      <a:pt x="8" y="8"/>
                    </a:cubicBezTo>
                    <a:cubicBezTo>
                      <a:pt x="7" y="10"/>
                      <a:pt x="7" y="10"/>
                      <a:pt x="6" y="10"/>
                    </a:cubicBezTo>
                    <a:cubicBezTo>
                      <a:pt x="5" y="10"/>
                      <a:pt x="5" y="13"/>
                      <a:pt x="5" y="11"/>
                    </a:cubicBezTo>
                    <a:cubicBezTo>
                      <a:pt x="4" y="13"/>
                      <a:pt x="4" y="14"/>
                      <a:pt x="4" y="15"/>
                    </a:cubicBezTo>
                    <a:cubicBezTo>
                      <a:pt x="4" y="15"/>
                      <a:pt x="4" y="16"/>
                      <a:pt x="4" y="16"/>
                    </a:cubicBezTo>
                    <a:cubicBezTo>
                      <a:pt x="4" y="16"/>
                      <a:pt x="5" y="16"/>
                      <a:pt x="5" y="16"/>
                    </a:cubicBezTo>
                    <a:cubicBezTo>
                      <a:pt x="6" y="18"/>
                      <a:pt x="6" y="18"/>
                      <a:pt x="8" y="18"/>
                    </a:cubicBezTo>
                    <a:cubicBezTo>
                      <a:pt x="10" y="18"/>
                      <a:pt x="9" y="19"/>
                      <a:pt x="7" y="19"/>
                    </a:cubicBezTo>
                    <a:cubicBezTo>
                      <a:pt x="6" y="20"/>
                      <a:pt x="7" y="21"/>
                      <a:pt x="6" y="22"/>
                    </a:cubicBezTo>
                    <a:cubicBezTo>
                      <a:pt x="8" y="25"/>
                      <a:pt x="11" y="26"/>
                      <a:pt x="15" y="26"/>
                    </a:cubicBezTo>
                    <a:cubicBezTo>
                      <a:pt x="21" y="26"/>
                      <a:pt x="26" y="21"/>
                      <a:pt x="26" y="15"/>
                    </a:cubicBezTo>
                    <a:cubicBezTo>
                      <a:pt x="26" y="14"/>
                      <a:pt x="25" y="13"/>
                      <a:pt x="25" y="12"/>
                    </a:cubicBez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5405" name="椭圆 64"/>
              <p:cNvSpPr/>
              <p:nvPr/>
            </p:nvSpPr>
            <p:spPr>
              <a:xfrm>
                <a:off x="723" y="-1050"/>
                <a:ext cx="397302" cy="399415"/>
              </a:xfrm>
              <a:prstGeom prst="ellipse">
                <a:avLst/>
              </a:prstGeom>
              <a:noFill/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</p:grpSp>
      <p:sp>
        <p:nvSpPr>
          <p:cNvPr id="16450" name="任意多边形 66"/>
          <p:cNvSpPr/>
          <p:nvPr/>
        </p:nvSpPr>
        <p:spPr>
          <a:xfrm>
            <a:off x="2700338" y="3263900"/>
            <a:ext cx="931862" cy="920750"/>
          </a:xfrm>
          <a:custGeom>
            <a:avLst/>
            <a:gdLst>
              <a:gd name="txL" fmla="*/ 0 w 852616"/>
              <a:gd name="txT" fmla="*/ 0 h 506627"/>
              <a:gd name="txR" fmla="*/ 852616 w 852616"/>
              <a:gd name="txB" fmla="*/ 506627 h 506627"/>
            </a:gdLst>
            <a:ahLst/>
            <a:cxnLst>
              <a:cxn ang="0">
                <a:pos x="0" y="2829322"/>
              </a:cxn>
              <a:cxn ang="0">
                <a:pos x="985988" y="0"/>
              </a:cxn>
              <a:cxn ang="0">
                <a:pos x="1744440" y="0"/>
              </a:cxn>
            </a:cxnLst>
            <a:rect l="txL" t="txT" r="txR" b="txB"/>
            <a:pathLst>
              <a:path w="852616" h="506627">
                <a:moveTo>
                  <a:pt x="0" y="506627"/>
                </a:moveTo>
                <a:lnTo>
                  <a:pt x="481914" y="0"/>
                </a:lnTo>
                <a:lnTo>
                  <a:pt x="852616" y="0"/>
                </a:lnTo>
              </a:path>
            </a:pathLst>
          </a:custGeom>
          <a:noFill/>
          <a:ln w="3175" cap="flat" cmpd="sng">
            <a:solidFill>
              <a:srgbClr val="3F3F3F">
                <a:alpha val="100000"/>
              </a:srgbClr>
            </a:solidFill>
            <a:prstDash val="sysDot"/>
            <a:bevel/>
            <a:headEnd type="oval" w="med" len="med"/>
            <a:tailEnd type="oval" w="med" len="med"/>
          </a:ln>
        </p:spPr>
        <p:txBody>
          <a:bodyPr/>
          <a:p>
            <a:endParaRPr lang="zh-CN" altLang="en-US"/>
          </a:p>
        </p:txBody>
      </p:sp>
      <p:sp>
        <p:nvSpPr>
          <p:cNvPr id="16451" name="任意多边形 67"/>
          <p:cNvSpPr/>
          <p:nvPr/>
        </p:nvSpPr>
        <p:spPr>
          <a:xfrm>
            <a:off x="2703513" y="2411413"/>
            <a:ext cx="928687" cy="852487"/>
          </a:xfrm>
          <a:custGeom>
            <a:avLst/>
            <a:gdLst>
              <a:gd name="txL" fmla="*/ 0 w 852616"/>
              <a:gd name="txT" fmla="*/ 0 h 506627"/>
              <a:gd name="txR" fmla="*/ 852616 w 852616"/>
              <a:gd name="txB" fmla="*/ 506627 h 506627"/>
            </a:gdLst>
            <a:ahLst/>
            <a:cxnLst>
              <a:cxn ang="0">
                <a:pos x="0" y="60762932"/>
              </a:cxn>
              <a:cxn ang="0">
                <a:pos x="978744" y="0"/>
              </a:cxn>
              <a:cxn ang="0">
                <a:pos x="1731623" y="0"/>
              </a:cxn>
            </a:cxnLst>
            <a:rect l="txL" t="txT" r="txR" b="txB"/>
            <a:pathLst>
              <a:path w="852616" h="506627">
                <a:moveTo>
                  <a:pt x="0" y="506627"/>
                </a:moveTo>
                <a:lnTo>
                  <a:pt x="481914" y="0"/>
                </a:lnTo>
                <a:lnTo>
                  <a:pt x="852616" y="0"/>
                </a:lnTo>
              </a:path>
            </a:pathLst>
          </a:custGeom>
          <a:noFill/>
          <a:ln w="3175" cap="flat" cmpd="sng">
            <a:solidFill>
              <a:srgbClr val="3F3F3F">
                <a:alpha val="100000"/>
              </a:srgbClr>
            </a:solidFill>
            <a:prstDash val="sysDot"/>
            <a:bevel/>
            <a:headEnd type="oval" w="med" len="med"/>
            <a:tailEnd type="oval" w="med" len="med"/>
          </a:ln>
        </p:spPr>
        <p:txBody>
          <a:bodyPr/>
          <a:p>
            <a:endParaRPr lang="zh-CN" altLang="en-US"/>
          </a:p>
        </p:txBody>
      </p:sp>
      <p:sp>
        <p:nvSpPr>
          <p:cNvPr id="16452" name="任意多边形 68"/>
          <p:cNvSpPr/>
          <p:nvPr/>
        </p:nvSpPr>
        <p:spPr>
          <a:xfrm>
            <a:off x="2700338" y="1528763"/>
            <a:ext cx="931862" cy="1116012"/>
          </a:xfrm>
          <a:custGeom>
            <a:avLst/>
            <a:gdLst>
              <a:gd name="txL" fmla="*/ 0 w 852616"/>
              <a:gd name="txT" fmla="*/ 0 h 506627"/>
              <a:gd name="txR" fmla="*/ 852616 w 852616"/>
              <a:gd name="txB" fmla="*/ 506627 h 506627"/>
            </a:gdLst>
            <a:ahLst/>
            <a:cxnLst>
              <a:cxn ang="0">
                <a:pos x="0" y="2147483646"/>
              </a:cxn>
              <a:cxn ang="0">
                <a:pos x="986040" y="0"/>
              </a:cxn>
              <a:cxn ang="0">
                <a:pos x="1744532" y="0"/>
              </a:cxn>
            </a:cxnLst>
            <a:rect l="txL" t="txT" r="txR" b="txB"/>
            <a:pathLst>
              <a:path w="852616" h="506627">
                <a:moveTo>
                  <a:pt x="0" y="506627"/>
                </a:moveTo>
                <a:lnTo>
                  <a:pt x="481914" y="0"/>
                </a:lnTo>
                <a:lnTo>
                  <a:pt x="852616" y="0"/>
                </a:lnTo>
              </a:path>
            </a:pathLst>
          </a:custGeom>
          <a:noFill/>
          <a:ln w="3175" cap="flat" cmpd="sng">
            <a:solidFill>
              <a:srgbClr val="3F3F3F">
                <a:alpha val="100000"/>
              </a:srgbClr>
            </a:solidFill>
            <a:prstDash val="sysDot"/>
            <a:bevel/>
            <a:headEnd type="oval" w="med" len="med"/>
            <a:tailEnd type="oval" w="med" len="med"/>
          </a:ln>
        </p:spPr>
        <p:txBody>
          <a:bodyPr/>
          <a:p>
            <a:endParaRPr lang="zh-CN" altLang="en-US"/>
          </a:p>
        </p:txBody>
      </p:sp>
      <p:sp>
        <p:nvSpPr>
          <p:cNvPr id="16453" name="Text Box 11"/>
          <p:cNvSpPr/>
          <p:nvPr/>
        </p:nvSpPr>
        <p:spPr>
          <a:xfrm>
            <a:off x="6762750" y="4659313"/>
            <a:ext cx="4805363" cy="15684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just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磨刀不误砍柴工，首先打磨自己所有曾经用到过的技术，做到融会贯通、信手拈来，其次是考虑系统的构思设计和功能实现方式，最终走上人生巅峰，迎娶白富美。</a:t>
            </a: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454" name="直接连接符 70"/>
          <p:cNvSpPr/>
          <p:nvPr/>
        </p:nvSpPr>
        <p:spPr>
          <a:xfrm>
            <a:off x="6915150" y="4664075"/>
            <a:ext cx="4652963" cy="0"/>
          </a:xfrm>
          <a:prstGeom prst="line">
            <a:avLst/>
          </a:prstGeom>
          <a:ln w="952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</p:sp>
      <p:grpSp>
        <p:nvGrpSpPr>
          <p:cNvPr id="16455" name="Group 71"/>
          <p:cNvGrpSpPr/>
          <p:nvPr/>
        </p:nvGrpSpPr>
        <p:grpSpPr>
          <a:xfrm>
            <a:off x="6919913" y="4152900"/>
            <a:ext cx="1895475" cy="461963"/>
            <a:chOff x="0" y="0"/>
            <a:chExt cx="1421489" cy="345802"/>
          </a:xfrm>
        </p:grpSpPr>
        <p:grpSp>
          <p:nvGrpSpPr>
            <p:cNvPr id="15394" name="Group 72"/>
            <p:cNvGrpSpPr/>
            <p:nvPr/>
          </p:nvGrpSpPr>
          <p:grpSpPr>
            <a:xfrm>
              <a:off x="216279" y="0"/>
              <a:ext cx="1205210" cy="345802"/>
              <a:chOff x="0" y="0"/>
              <a:chExt cx="1204921" cy="347744"/>
            </a:xfrm>
          </p:grpSpPr>
          <p:sp>
            <p:nvSpPr>
              <p:cNvPr id="15398" name="TextBox 108"/>
              <p:cNvSpPr/>
              <p:nvPr/>
            </p:nvSpPr>
            <p:spPr>
              <a:xfrm>
                <a:off x="0" y="0"/>
                <a:ext cx="600215" cy="34774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计划</a:t>
                </a:r>
                <a:endParaRPr lang="en-US" altLang="zh-CN" sz="2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5399" name="矩形 109"/>
              <p:cNvSpPr/>
              <p:nvPr/>
            </p:nvSpPr>
            <p:spPr>
              <a:xfrm>
                <a:off x="682860" y="46167"/>
                <a:ext cx="522061" cy="25501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r>
                  <a:rPr lang="en-US" altLang="zh-CN" sz="1600" dirty="0">
                    <a:solidFill>
                      <a:srgbClr val="000000"/>
                    </a:solidFill>
                    <a:latin typeface="Arial" panose="020B0604020202020204" pitchFamily="34" charset="0"/>
                    <a:sym typeface="Arial" panose="020B0604020202020204" pitchFamily="34" charset="0"/>
                  </a:rPr>
                  <a:t>Plans</a:t>
                </a:r>
                <a:endPara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5400" name="直接连接符 78"/>
              <p:cNvSpPr/>
              <p:nvPr/>
            </p:nvSpPr>
            <p:spPr>
              <a:xfrm>
                <a:off x="614660" y="57471"/>
                <a:ext cx="1" cy="253830"/>
              </a:xfrm>
              <a:prstGeom prst="line">
                <a:avLst/>
              </a:prstGeom>
              <a:ln w="9525" cap="flat" cmpd="sng">
                <a:solidFill>
                  <a:schemeClr val="tx1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</p:grpSp>
        <p:grpSp>
          <p:nvGrpSpPr>
            <p:cNvPr id="15395" name="Group 76"/>
            <p:cNvGrpSpPr/>
            <p:nvPr/>
          </p:nvGrpSpPr>
          <p:grpSpPr>
            <a:xfrm>
              <a:off x="0" y="57152"/>
              <a:ext cx="215800" cy="215800"/>
              <a:chOff x="0" y="0"/>
              <a:chExt cx="215800" cy="215800"/>
            </a:xfrm>
          </p:grpSpPr>
          <p:sp>
            <p:nvSpPr>
              <p:cNvPr id="15396" name="椭圆 74"/>
              <p:cNvSpPr/>
              <p:nvPr/>
            </p:nvSpPr>
            <p:spPr>
              <a:xfrm flipH="1">
                <a:off x="0" y="0"/>
                <a:ext cx="215800" cy="215800"/>
              </a:xfrm>
              <a:prstGeom prst="ellipse">
                <a:avLst/>
              </a:prstGeom>
              <a:solidFill>
                <a:srgbClr val="C00000"/>
              </a:solidFill>
              <a:ln w="38100" cap="sq" cmpd="sng">
                <a:solidFill>
                  <a:srgbClr val="C8C6BD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5397" name="Freeform 15"/>
              <p:cNvSpPr>
                <a:spLocks noEditPoints="1"/>
              </p:cNvSpPr>
              <p:nvPr/>
            </p:nvSpPr>
            <p:spPr>
              <a:xfrm>
                <a:off x="52914" y="45675"/>
                <a:ext cx="109973" cy="124451"/>
              </a:xfrm>
              <a:custGeom>
                <a:avLst/>
                <a:gdLst>
                  <a:gd name="txL" fmla="*/ 0 w 423"/>
                  <a:gd name="txT" fmla="*/ 0 h 526"/>
                  <a:gd name="txR" fmla="*/ 423 w 423"/>
                  <a:gd name="txB" fmla="*/ 526 h 52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23" h="526">
                    <a:moveTo>
                      <a:pt x="217" y="318"/>
                    </a:moveTo>
                    <a:cubicBezTo>
                      <a:pt x="218" y="319"/>
                      <a:pt x="218" y="319"/>
                      <a:pt x="219" y="319"/>
                    </a:cubicBezTo>
                    <a:cubicBezTo>
                      <a:pt x="219" y="374"/>
                      <a:pt x="219" y="374"/>
                      <a:pt x="219" y="374"/>
                    </a:cubicBezTo>
                    <a:cubicBezTo>
                      <a:pt x="214" y="375"/>
                      <a:pt x="209" y="376"/>
                      <a:pt x="204" y="375"/>
                    </a:cubicBezTo>
                    <a:cubicBezTo>
                      <a:pt x="204" y="312"/>
                      <a:pt x="204" y="312"/>
                      <a:pt x="204" y="312"/>
                    </a:cubicBezTo>
                    <a:cubicBezTo>
                      <a:pt x="208" y="314"/>
                      <a:pt x="213" y="316"/>
                      <a:pt x="217" y="318"/>
                    </a:cubicBezTo>
                    <a:close/>
                    <a:moveTo>
                      <a:pt x="188" y="235"/>
                    </a:moveTo>
                    <a:cubicBezTo>
                      <a:pt x="184" y="240"/>
                      <a:pt x="181" y="249"/>
                      <a:pt x="184" y="258"/>
                    </a:cubicBezTo>
                    <a:cubicBezTo>
                      <a:pt x="185" y="263"/>
                      <a:pt x="188" y="267"/>
                      <a:pt x="192" y="270"/>
                    </a:cubicBezTo>
                    <a:cubicBezTo>
                      <a:pt x="192" y="232"/>
                      <a:pt x="192" y="232"/>
                      <a:pt x="192" y="232"/>
                    </a:cubicBezTo>
                    <a:cubicBezTo>
                      <a:pt x="191" y="233"/>
                      <a:pt x="189" y="234"/>
                      <a:pt x="188" y="235"/>
                    </a:cubicBezTo>
                    <a:close/>
                    <a:moveTo>
                      <a:pt x="210" y="227"/>
                    </a:moveTo>
                    <a:cubicBezTo>
                      <a:pt x="208" y="227"/>
                      <a:pt x="206" y="227"/>
                      <a:pt x="204" y="227"/>
                    </a:cubicBezTo>
                    <a:cubicBezTo>
                      <a:pt x="204" y="278"/>
                      <a:pt x="204" y="278"/>
                      <a:pt x="204" y="278"/>
                    </a:cubicBezTo>
                    <a:cubicBezTo>
                      <a:pt x="209" y="280"/>
                      <a:pt x="213" y="282"/>
                      <a:pt x="218" y="284"/>
                    </a:cubicBezTo>
                    <a:cubicBezTo>
                      <a:pt x="218" y="285"/>
                      <a:pt x="219" y="285"/>
                      <a:pt x="219" y="285"/>
                    </a:cubicBezTo>
                    <a:cubicBezTo>
                      <a:pt x="219" y="227"/>
                      <a:pt x="219" y="227"/>
                      <a:pt x="219" y="227"/>
                    </a:cubicBezTo>
                    <a:cubicBezTo>
                      <a:pt x="216" y="227"/>
                      <a:pt x="213" y="227"/>
                      <a:pt x="210" y="227"/>
                    </a:cubicBezTo>
                    <a:close/>
                    <a:moveTo>
                      <a:pt x="423" y="397"/>
                    </a:moveTo>
                    <a:cubicBezTo>
                      <a:pt x="423" y="514"/>
                      <a:pt x="328" y="526"/>
                      <a:pt x="212" y="526"/>
                    </a:cubicBezTo>
                    <a:cubicBezTo>
                      <a:pt x="95" y="526"/>
                      <a:pt x="0" y="514"/>
                      <a:pt x="0" y="397"/>
                    </a:cubicBezTo>
                    <a:cubicBezTo>
                      <a:pt x="0" y="291"/>
                      <a:pt x="79" y="121"/>
                      <a:pt x="180" y="91"/>
                    </a:cubicBezTo>
                    <a:cubicBezTo>
                      <a:pt x="143" y="78"/>
                      <a:pt x="115" y="42"/>
                      <a:pt x="115" y="0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22" y="4"/>
                      <a:pt x="131" y="6"/>
                      <a:pt x="140" y="6"/>
                    </a:cubicBezTo>
                    <a:cubicBezTo>
                      <a:pt x="149" y="6"/>
                      <a:pt x="157" y="4"/>
                      <a:pt x="164" y="0"/>
                    </a:cubicBezTo>
                    <a:cubicBezTo>
                      <a:pt x="170" y="4"/>
                      <a:pt x="179" y="6"/>
                      <a:pt x="188" y="6"/>
                    </a:cubicBezTo>
                    <a:cubicBezTo>
                      <a:pt x="197" y="6"/>
                      <a:pt x="205" y="4"/>
                      <a:pt x="212" y="0"/>
                    </a:cubicBezTo>
                    <a:cubicBezTo>
                      <a:pt x="218" y="4"/>
                      <a:pt x="226" y="6"/>
                      <a:pt x="235" y="6"/>
                    </a:cubicBezTo>
                    <a:cubicBezTo>
                      <a:pt x="244" y="6"/>
                      <a:pt x="253" y="4"/>
                      <a:pt x="259" y="0"/>
                    </a:cubicBezTo>
                    <a:cubicBezTo>
                      <a:pt x="266" y="4"/>
                      <a:pt x="274" y="6"/>
                      <a:pt x="283" y="6"/>
                    </a:cubicBezTo>
                    <a:cubicBezTo>
                      <a:pt x="292" y="6"/>
                      <a:pt x="301" y="4"/>
                      <a:pt x="308" y="0"/>
                    </a:cubicBezTo>
                    <a:cubicBezTo>
                      <a:pt x="308" y="42"/>
                      <a:pt x="280" y="78"/>
                      <a:pt x="243" y="91"/>
                    </a:cubicBezTo>
                    <a:cubicBezTo>
                      <a:pt x="344" y="121"/>
                      <a:pt x="423" y="291"/>
                      <a:pt x="423" y="397"/>
                    </a:cubicBezTo>
                    <a:close/>
                    <a:moveTo>
                      <a:pt x="267" y="325"/>
                    </a:moveTo>
                    <a:cubicBezTo>
                      <a:pt x="261" y="308"/>
                      <a:pt x="247" y="299"/>
                      <a:pt x="231" y="291"/>
                    </a:cubicBezTo>
                    <a:cubicBezTo>
                      <a:pt x="231" y="230"/>
                      <a:pt x="231" y="230"/>
                      <a:pt x="231" y="230"/>
                    </a:cubicBezTo>
                    <a:cubicBezTo>
                      <a:pt x="237" y="233"/>
                      <a:pt x="243" y="237"/>
                      <a:pt x="248" y="241"/>
                    </a:cubicBezTo>
                    <a:cubicBezTo>
                      <a:pt x="250" y="242"/>
                      <a:pt x="251" y="243"/>
                      <a:pt x="253" y="244"/>
                    </a:cubicBezTo>
                    <a:cubicBezTo>
                      <a:pt x="256" y="235"/>
                      <a:pt x="259" y="227"/>
                      <a:pt x="262" y="219"/>
                    </a:cubicBezTo>
                    <a:cubicBezTo>
                      <a:pt x="253" y="213"/>
                      <a:pt x="243" y="208"/>
                      <a:pt x="231" y="205"/>
                    </a:cubicBezTo>
                    <a:cubicBezTo>
                      <a:pt x="231" y="182"/>
                      <a:pt x="231" y="182"/>
                      <a:pt x="231" y="182"/>
                    </a:cubicBezTo>
                    <a:cubicBezTo>
                      <a:pt x="219" y="182"/>
                      <a:pt x="219" y="182"/>
                      <a:pt x="219" y="182"/>
                    </a:cubicBezTo>
                    <a:cubicBezTo>
                      <a:pt x="219" y="204"/>
                      <a:pt x="219" y="204"/>
                      <a:pt x="219" y="204"/>
                    </a:cubicBezTo>
                    <a:cubicBezTo>
                      <a:pt x="215" y="204"/>
                      <a:pt x="212" y="204"/>
                      <a:pt x="207" y="204"/>
                    </a:cubicBezTo>
                    <a:cubicBezTo>
                      <a:pt x="206" y="204"/>
                      <a:pt x="205" y="204"/>
                      <a:pt x="204" y="204"/>
                    </a:cubicBezTo>
                    <a:cubicBezTo>
                      <a:pt x="204" y="182"/>
                      <a:pt x="204" y="182"/>
                      <a:pt x="204" y="182"/>
                    </a:cubicBezTo>
                    <a:cubicBezTo>
                      <a:pt x="192" y="182"/>
                      <a:pt x="192" y="182"/>
                      <a:pt x="192" y="182"/>
                    </a:cubicBezTo>
                    <a:cubicBezTo>
                      <a:pt x="192" y="207"/>
                      <a:pt x="192" y="207"/>
                      <a:pt x="192" y="207"/>
                    </a:cubicBezTo>
                    <a:cubicBezTo>
                      <a:pt x="184" y="209"/>
                      <a:pt x="177" y="214"/>
                      <a:pt x="171" y="219"/>
                    </a:cubicBezTo>
                    <a:cubicBezTo>
                      <a:pt x="163" y="227"/>
                      <a:pt x="156" y="238"/>
                      <a:pt x="156" y="254"/>
                    </a:cubicBezTo>
                    <a:cubicBezTo>
                      <a:pt x="156" y="270"/>
                      <a:pt x="161" y="281"/>
                      <a:pt x="170" y="290"/>
                    </a:cubicBezTo>
                    <a:cubicBezTo>
                      <a:pt x="177" y="296"/>
                      <a:pt x="184" y="301"/>
                      <a:pt x="192" y="305"/>
                    </a:cubicBezTo>
                    <a:cubicBezTo>
                      <a:pt x="192" y="373"/>
                      <a:pt x="192" y="373"/>
                      <a:pt x="192" y="373"/>
                    </a:cubicBezTo>
                    <a:cubicBezTo>
                      <a:pt x="183" y="370"/>
                      <a:pt x="176" y="364"/>
                      <a:pt x="169" y="359"/>
                    </a:cubicBezTo>
                    <a:cubicBezTo>
                      <a:pt x="168" y="358"/>
                      <a:pt x="167" y="357"/>
                      <a:pt x="165" y="357"/>
                    </a:cubicBezTo>
                    <a:cubicBezTo>
                      <a:pt x="161" y="365"/>
                      <a:pt x="157" y="373"/>
                      <a:pt x="153" y="381"/>
                    </a:cubicBezTo>
                    <a:cubicBezTo>
                      <a:pt x="159" y="385"/>
                      <a:pt x="165" y="388"/>
                      <a:pt x="172" y="391"/>
                    </a:cubicBezTo>
                    <a:cubicBezTo>
                      <a:pt x="178" y="394"/>
                      <a:pt x="185" y="396"/>
                      <a:pt x="192" y="397"/>
                    </a:cubicBezTo>
                    <a:cubicBezTo>
                      <a:pt x="192" y="421"/>
                      <a:pt x="192" y="421"/>
                      <a:pt x="192" y="421"/>
                    </a:cubicBezTo>
                    <a:cubicBezTo>
                      <a:pt x="204" y="421"/>
                      <a:pt x="204" y="421"/>
                      <a:pt x="204" y="421"/>
                    </a:cubicBezTo>
                    <a:cubicBezTo>
                      <a:pt x="204" y="399"/>
                      <a:pt x="204" y="399"/>
                      <a:pt x="204" y="399"/>
                    </a:cubicBezTo>
                    <a:cubicBezTo>
                      <a:pt x="209" y="399"/>
                      <a:pt x="214" y="398"/>
                      <a:pt x="219" y="398"/>
                    </a:cubicBezTo>
                    <a:cubicBezTo>
                      <a:pt x="219" y="421"/>
                      <a:pt x="219" y="421"/>
                      <a:pt x="219" y="421"/>
                    </a:cubicBezTo>
                    <a:cubicBezTo>
                      <a:pt x="231" y="421"/>
                      <a:pt x="231" y="421"/>
                      <a:pt x="231" y="421"/>
                    </a:cubicBezTo>
                    <a:cubicBezTo>
                      <a:pt x="231" y="395"/>
                      <a:pt x="231" y="395"/>
                      <a:pt x="231" y="395"/>
                    </a:cubicBezTo>
                    <a:cubicBezTo>
                      <a:pt x="236" y="393"/>
                      <a:pt x="241" y="391"/>
                      <a:pt x="245" y="388"/>
                    </a:cubicBezTo>
                    <a:cubicBezTo>
                      <a:pt x="257" y="381"/>
                      <a:pt x="266" y="369"/>
                      <a:pt x="269" y="352"/>
                    </a:cubicBezTo>
                    <a:cubicBezTo>
                      <a:pt x="271" y="343"/>
                      <a:pt x="270" y="333"/>
                      <a:pt x="267" y="325"/>
                    </a:cubicBezTo>
                    <a:close/>
                    <a:moveTo>
                      <a:pt x="231" y="326"/>
                    </a:moveTo>
                    <a:cubicBezTo>
                      <a:pt x="231" y="368"/>
                      <a:pt x="231" y="368"/>
                      <a:pt x="231" y="368"/>
                    </a:cubicBezTo>
                    <a:cubicBezTo>
                      <a:pt x="232" y="367"/>
                      <a:pt x="234" y="365"/>
                      <a:pt x="235" y="364"/>
                    </a:cubicBezTo>
                    <a:cubicBezTo>
                      <a:pt x="239" y="359"/>
                      <a:pt x="242" y="352"/>
                      <a:pt x="241" y="344"/>
                    </a:cubicBezTo>
                    <a:cubicBezTo>
                      <a:pt x="241" y="336"/>
                      <a:pt x="236" y="330"/>
                      <a:pt x="231" y="326"/>
                    </a:cubicBez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sp>
        <p:nvSpPr>
          <p:cNvPr id="15386" name="Text Box 11"/>
          <p:cNvSpPr/>
          <p:nvPr/>
        </p:nvSpPr>
        <p:spPr>
          <a:xfrm>
            <a:off x="6403975" y="6362700"/>
            <a:ext cx="480695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5387" name="Group 80"/>
          <p:cNvGrpSpPr/>
          <p:nvPr/>
        </p:nvGrpSpPr>
        <p:grpSpPr>
          <a:xfrm>
            <a:off x="11274425" y="6423025"/>
            <a:ext cx="312738" cy="312738"/>
            <a:chOff x="0" y="0"/>
            <a:chExt cx="1368425" cy="1368425"/>
          </a:xfrm>
        </p:grpSpPr>
        <p:sp>
          <p:nvSpPr>
            <p:cNvPr id="15389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5390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5391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5392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5393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86" name="任意多边形 66"/>
          <p:cNvSpPr/>
          <p:nvPr/>
        </p:nvSpPr>
        <p:spPr>
          <a:xfrm>
            <a:off x="2700338" y="4189413"/>
            <a:ext cx="931862" cy="920750"/>
          </a:xfrm>
          <a:custGeom>
            <a:avLst/>
            <a:gdLst>
              <a:gd name="txL" fmla="*/ 0 w 852616"/>
              <a:gd name="txT" fmla="*/ 0 h 506627"/>
              <a:gd name="txR" fmla="*/ 852616 w 852616"/>
              <a:gd name="txB" fmla="*/ 506627 h 506627"/>
            </a:gdLst>
            <a:ahLst/>
            <a:cxnLst>
              <a:cxn ang="0">
                <a:pos x="0" y="2829322"/>
              </a:cxn>
              <a:cxn ang="0">
                <a:pos x="985988" y="0"/>
              </a:cxn>
              <a:cxn ang="0">
                <a:pos x="1744440" y="0"/>
              </a:cxn>
            </a:cxnLst>
            <a:rect l="txL" t="txT" r="txR" b="txB"/>
            <a:pathLst>
              <a:path w="852616" h="506627">
                <a:moveTo>
                  <a:pt x="0" y="506627"/>
                </a:moveTo>
                <a:lnTo>
                  <a:pt x="481914" y="0"/>
                </a:lnTo>
                <a:lnTo>
                  <a:pt x="852616" y="0"/>
                </a:lnTo>
              </a:path>
            </a:pathLst>
          </a:custGeom>
          <a:noFill/>
          <a:ln w="3175" cap="flat" cmpd="sng">
            <a:solidFill>
              <a:srgbClr val="3F3F3F">
                <a:alpha val="100000"/>
              </a:srgbClr>
            </a:solidFill>
            <a:prstDash val="sysDot"/>
            <a:bevel/>
            <a:headEnd type="oval" w="med" len="med"/>
            <a:tailEnd type="oval" w="med" len="med"/>
          </a:ln>
        </p:spPr>
        <p:txBody>
          <a:bodyPr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75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500"/>
                                        <p:tgtEl>
                                          <p:spTgt spid="16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>
                                      <p:cBhvr>
                                        <p:cTn id="15" dur="400"/>
                                        <p:tgtEl>
                                          <p:spTgt spid="16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>
                                      <p:cBhvr>
                                        <p:cTn id="18" dur="400"/>
                                        <p:tgtEl>
                                          <p:spTgt spid="16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>
                                      <p:cBhvr>
                                        <p:cTn id="21" dur="400"/>
                                        <p:tgtEl>
                                          <p:spTgt spid="16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24" dur="400"/>
                                        <p:tgtEl>
                                          <p:spTgt spid="16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16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16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9" dur="400"/>
                                        <p:tgtEl>
                                          <p:spTgt spid="16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32" dur="400"/>
                                        <p:tgtEl>
                                          <p:spTgt spid="16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35" dur="400"/>
                                        <p:tgtEl>
                                          <p:spTgt spid="16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6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16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0" dur="400"/>
                                        <p:tgtEl>
                                          <p:spTgt spid="16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43" dur="400"/>
                                        <p:tgtEl>
                                          <p:spTgt spid="16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46" dur="400"/>
                                        <p:tgtEl>
                                          <p:spTgt spid="16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49" dur="400"/>
                                        <p:tgtEl>
                                          <p:spTgt spid="16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400" fill="hold"/>
                                        <p:tgtEl>
                                          <p:spTgt spid="16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16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54" dur="400"/>
                                        <p:tgtEl>
                                          <p:spTgt spid="16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57" dur="400"/>
                                        <p:tgtEl>
                                          <p:spTgt spid="16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60" dur="400"/>
                                        <p:tgtEl>
                                          <p:spTgt spid="16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63" dur="400"/>
                                        <p:tgtEl>
                                          <p:spTgt spid="16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5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16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400" fill="hold"/>
                                        <p:tgtEl>
                                          <p:spTgt spid="16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8" dur="400"/>
                                        <p:tgtEl>
                                          <p:spTgt spid="16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1" dur="400"/>
                                        <p:tgtEl>
                                          <p:spTgt spid="16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4" dur="400"/>
                                        <p:tgtEl>
                                          <p:spTgt spid="16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7" dur="250"/>
                                        <p:tgtEl>
                                          <p:spTgt spid="16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80" dur="250"/>
                                        <p:tgtEl>
                                          <p:spTgt spid="16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" presetClass="entr" presetSubtype="32" fill="hold" nodeType="withEffect">
                                  <p:stCondLst>
                                    <p:cond delay="61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>
                                      <p:cBhvr>
                                        <p:cTn id="83" dur="250"/>
                                        <p:tgtEl>
                                          <p:spTgt spid="16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86" dur="4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02" grpId="0" bldLvl="0"/>
      <p:bldP spid="16403" grpId="0" bldLvl="0"/>
      <p:bldP spid="16404" grpId="0" bldLvl="0"/>
      <p:bldP spid="16453" grpId="0" bldLvl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6386" name="Picture 5" descr="E:\2013.3.28\2014\shutterstock_93559594.jpg"/>
          <p:cNvPicPr>
            <a:picLocks noChangeAspect="1"/>
          </p:cNvPicPr>
          <p:nvPr/>
        </p:nvPicPr>
        <p:blipFill>
          <a:blip r:embed="rId1"/>
          <a:srcRect l="693" t="3844" r="3870" b="71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6387" name="Group 3"/>
          <p:cNvGrpSpPr/>
          <p:nvPr/>
        </p:nvGrpSpPr>
        <p:grpSpPr>
          <a:xfrm>
            <a:off x="10071100" y="5595938"/>
            <a:ext cx="1771650" cy="287337"/>
            <a:chOff x="0" y="0"/>
            <a:chExt cx="1328738" cy="215900"/>
          </a:xfrm>
        </p:grpSpPr>
        <p:grpSp>
          <p:nvGrpSpPr>
            <p:cNvPr id="16402" name="Group 4"/>
            <p:cNvGrpSpPr/>
            <p:nvPr/>
          </p:nvGrpSpPr>
          <p:grpSpPr>
            <a:xfrm>
              <a:off x="0" y="4763"/>
              <a:ext cx="211138" cy="211137"/>
              <a:chOff x="0" y="0"/>
              <a:chExt cx="678477" cy="677641"/>
            </a:xfrm>
          </p:grpSpPr>
          <p:sp>
            <p:nvSpPr>
              <p:cNvPr id="16525" name="Freeform 14"/>
              <p:cNvSpPr/>
              <p:nvPr/>
            </p:nvSpPr>
            <p:spPr>
              <a:xfrm>
                <a:off x="0" y="0"/>
                <a:ext cx="678477" cy="677641"/>
              </a:xfrm>
              <a:custGeom>
                <a:avLst/>
                <a:gdLst>
                  <a:gd name="txL" fmla="*/ 0 w 687"/>
                  <a:gd name="txT" fmla="*/ 0 h 686"/>
                  <a:gd name="txR" fmla="*/ 687 w 687"/>
                  <a:gd name="txB" fmla="*/ 686 h 68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687" h="686">
                    <a:moveTo>
                      <a:pt x="687" y="624"/>
                    </a:moveTo>
                    <a:cubicBezTo>
                      <a:pt x="687" y="659"/>
                      <a:pt x="659" y="686"/>
                      <a:pt x="624" y="686"/>
                    </a:cubicBezTo>
                    <a:cubicBezTo>
                      <a:pt x="62" y="686"/>
                      <a:pt x="62" y="686"/>
                      <a:pt x="62" y="686"/>
                    </a:cubicBezTo>
                    <a:cubicBezTo>
                      <a:pt x="28" y="686"/>
                      <a:pt x="0" y="659"/>
                      <a:pt x="0" y="62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624" y="0"/>
                      <a:pt x="624" y="0"/>
                      <a:pt x="624" y="0"/>
                    </a:cubicBezTo>
                    <a:cubicBezTo>
                      <a:pt x="659" y="0"/>
                      <a:pt x="687" y="28"/>
                      <a:pt x="687" y="62"/>
                    </a:cubicBezTo>
                    <a:lnTo>
                      <a:pt x="687" y="624"/>
                    </a:lnTo>
                    <a:close/>
                  </a:path>
                </a:pathLst>
              </a:custGeom>
              <a:solidFill>
                <a:srgbClr val="7F7F7F">
                  <a:alpha val="100000"/>
                </a:srgbClr>
              </a:solidFill>
              <a:ln w="25400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6526" name="Freeform 15"/>
              <p:cNvSpPr/>
              <p:nvPr/>
            </p:nvSpPr>
            <p:spPr>
              <a:xfrm>
                <a:off x="158142" y="50951"/>
                <a:ext cx="520335" cy="626690"/>
              </a:xfrm>
              <a:custGeom>
                <a:avLst/>
                <a:gdLst>
                  <a:gd name="txL" fmla="*/ 0 w 526"/>
                  <a:gd name="txT" fmla="*/ 0 h 633"/>
                  <a:gd name="txR" fmla="*/ 526 w 526"/>
                  <a:gd name="txB" fmla="*/ 633 h 633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526" h="633">
                    <a:moveTo>
                      <a:pt x="526" y="571"/>
                    </a:moveTo>
                    <a:cubicBezTo>
                      <a:pt x="526" y="324"/>
                      <a:pt x="526" y="324"/>
                      <a:pt x="526" y="324"/>
                    </a:cubicBezTo>
                    <a:cubicBezTo>
                      <a:pt x="273" y="71"/>
                      <a:pt x="273" y="71"/>
                      <a:pt x="273" y="71"/>
                    </a:cubicBezTo>
                    <a:cubicBezTo>
                      <a:pt x="273" y="71"/>
                      <a:pt x="160" y="0"/>
                      <a:pt x="80" y="86"/>
                    </a:cubicBezTo>
                    <a:cubicBezTo>
                      <a:pt x="0" y="172"/>
                      <a:pt x="74" y="266"/>
                      <a:pt x="74" y="266"/>
                    </a:cubicBezTo>
                    <a:cubicBezTo>
                      <a:pt x="157" y="349"/>
                      <a:pt x="157" y="349"/>
                      <a:pt x="157" y="349"/>
                    </a:cubicBezTo>
                    <a:cubicBezTo>
                      <a:pt x="100" y="584"/>
                      <a:pt x="100" y="584"/>
                      <a:pt x="100" y="584"/>
                    </a:cubicBezTo>
                    <a:cubicBezTo>
                      <a:pt x="150" y="633"/>
                      <a:pt x="150" y="633"/>
                      <a:pt x="150" y="633"/>
                    </a:cubicBezTo>
                    <a:cubicBezTo>
                      <a:pt x="463" y="633"/>
                      <a:pt x="463" y="633"/>
                      <a:pt x="463" y="633"/>
                    </a:cubicBezTo>
                    <a:cubicBezTo>
                      <a:pt x="498" y="633"/>
                      <a:pt x="526" y="606"/>
                      <a:pt x="526" y="571"/>
                    </a:cubicBezTo>
                    <a:close/>
                  </a:path>
                </a:pathLst>
              </a:custGeom>
              <a:solidFill>
                <a:srgbClr val="595959">
                  <a:alpha val="65097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6527" name="Freeform 16"/>
              <p:cNvSpPr/>
              <p:nvPr/>
            </p:nvSpPr>
            <p:spPr>
              <a:xfrm>
                <a:off x="250823" y="147150"/>
                <a:ext cx="170978" cy="141297"/>
              </a:xfrm>
              <a:custGeom>
                <a:avLst/>
                <a:gdLst>
                  <a:gd name="txL" fmla="*/ 0 w 173"/>
                  <a:gd name="txT" fmla="*/ 0 h 143"/>
                  <a:gd name="txR" fmla="*/ 173 w 173"/>
                  <a:gd name="txB" fmla="*/ 143 h 143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73" h="143">
                    <a:moveTo>
                      <a:pt x="31" y="29"/>
                    </a:moveTo>
                    <a:cubicBezTo>
                      <a:pt x="0" y="59"/>
                      <a:pt x="0" y="107"/>
                      <a:pt x="31" y="137"/>
                    </a:cubicBezTo>
                    <a:cubicBezTo>
                      <a:pt x="37" y="143"/>
                      <a:pt x="47" y="143"/>
                      <a:pt x="53" y="137"/>
                    </a:cubicBezTo>
                    <a:cubicBezTo>
                      <a:pt x="60" y="131"/>
                      <a:pt x="60" y="121"/>
                      <a:pt x="53" y="116"/>
                    </a:cubicBezTo>
                    <a:cubicBezTo>
                      <a:pt x="35" y="98"/>
                      <a:pt x="35" y="69"/>
                      <a:pt x="53" y="51"/>
                    </a:cubicBezTo>
                    <a:cubicBezTo>
                      <a:pt x="72" y="33"/>
                      <a:pt x="102" y="33"/>
                      <a:pt x="120" y="51"/>
                    </a:cubicBezTo>
                    <a:cubicBezTo>
                      <a:pt x="139" y="69"/>
                      <a:pt x="139" y="98"/>
                      <a:pt x="120" y="116"/>
                    </a:cubicBezTo>
                    <a:cubicBezTo>
                      <a:pt x="114" y="121"/>
                      <a:pt x="114" y="131"/>
                      <a:pt x="120" y="137"/>
                    </a:cubicBezTo>
                    <a:cubicBezTo>
                      <a:pt x="127" y="143"/>
                      <a:pt x="137" y="143"/>
                      <a:pt x="143" y="137"/>
                    </a:cubicBezTo>
                    <a:cubicBezTo>
                      <a:pt x="173" y="107"/>
                      <a:pt x="173" y="59"/>
                      <a:pt x="143" y="29"/>
                    </a:cubicBezTo>
                    <a:cubicBezTo>
                      <a:pt x="112" y="0"/>
                      <a:pt x="62" y="0"/>
                      <a:pt x="31" y="29"/>
                    </a:cubicBez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6528" name="Freeform 17"/>
              <p:cNvSpPr/>
              <p:nvPr/>
            </p:nvSpPr>
            <p:spPr>
              <a:xfrm>
                <a:off x="193552" y="85280"/>
                <a:ext cx="286357" cy="240790"/>
              </a:xfrm>
              <a:custGeom>
                <a:avLst/>
                <a:gdLst>
                  <a:gd name="txL" fmla="*/ 0 w 290"/>
                  <a:gd name="txT" fmla="*/ 0 h 244"/>
                  <a:gd name="txR" fmla="*/ 290 w 290"/>
                  <a:gd name="txB" fmla="*/ 244 h 244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290" h="244">
                    <a:moveTo>
                      <a:pt x="145" y="0"/>
                    </a:moveTo>
                    <a:cubicBezTo>
                      <a:pt x="106" y="0"/>
                      <a:pt x="70" y="14"/>
                      <a:pt x="43" y="41"/>
                    </a:cubicBezTo>
                    <a:cubicBezTo>
                      <a:pt x="15" y="67"/>
                      <a:pt x="0" y="102"/>
                      <a:pt x="0" y="139"/>
                    </a:cubicBezTo>
                    <a:cubicBezTo>
                      <a:pt x="0" y="177"/>
                      <a:pt x="15" y="212"/>
                      <a:pt x="43" y="238"/>
                    </a:cubicBezTo>
                    <a:cubicBezTo>
                      <a:pt x="49" y="244"/>
                      <a:pt x="59" y="244"/>
                      <a:pt x="65" y="238"/>
                    </a:cubicBezTo>
                    <a:cubicBezTo>
                      <a:pt x="71" y="232"/>
                      <a:pt x="71" y="223"/>
                      <a:pt x="65" y="217"/>
                    </a:cubicBezTo>
                    <a:cubicBezTo>
                      <a:pt x="44" y="196"/>
                      <a:pt x="32" y="169"/>
                      <a:pt x="32" y="139"/>
                    </a:cubicBezTo>
                    <a:cubicBezTo>
                      <a:pt x="32" y="110"/>
                      <a:pt x="44" y="83"/>
                      <a:pt x="65" y="62"/>
                    </a:cubicBezTo>
                    <a:cubicBezTo>
                      <a:pt x="86" y="42"/>
                      <a:pt x="115" y="30"/>
                      <a:pt x="145" y="30"/>
                    </a:cubicBezTo>
                    <a:cubicBezTo>
                      <a:pt x="175" y="30"/>
                      <a:pt x="203" y="42"/>
                      <a:pt x="225" y="62"/>
                    </a:cubicBezTo>
                    <a:cubicBezTo>
                      <a:pt x="246" y="83"/>
                      <a:pt x="258" y="110"/>
                      <a:pt x="258" y="139"/>
                    </a:cubicBezTo>
                    <a:cubicBezTo>
                      <a:pt x="258" y="169"/>
                      <a:pt x="246" y="196"/>
                      <a:pt x="225" y="217"/>
                    </a:cubicBezTo>
                    <a:cubicBezTo>
                      <a:pt x="219" y="223"/>
                      <a:pt x="219" y="232"/>
                      <a:pt x="225" y="238"/>
                    </a:cubicBezTo>
                    <a:cubicBezTo>
                      <a:pt x="231" y="244"/>
                      <a:pt x="241" y="244"/>
                      <a:pt x="247" y="238"/>
                    </a:cubicBezTo>
                    <a:cubicBezTo>
                      <a:pt x="274" y="212"/>
                      <a:pt x="289" y="177"/>
                      <a:pt x="289" y="139"/>
                    </a:cubicBezTo>
                    <a:cubicBezTo>
                      <a:pt x="290" y="102"/>
                      <a:pt x="274" y="67"/>
                      <a:pt x="247" y="41"/>
                    </a:cubicBezTo>
                    <a:cubicBezTo>
                      <a:pt x="220" y="14"/>
                      <a:pt x="184" y="0"/>
                      <a:pt x="145" y="0"/>
                    </a:cubicBez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6529" name="Freeform 18"/>
              <p:cNvSpPr>
                <a:spLocks noEditPoints="1"/>
              </p:cNvSpPr>
              <p:nvPr/>
            </p:nvSpPr>
            <p:spPr>
              <a:xfrm>
                <a:off x="247897" y="295553"/>
                <a:ext cx="185609" cy="339447"/>
              </a:xfrm>
              <a:custGeom>
                <a:avLst/>
                <a:gdLst>
                  <a:gd name="txL" fmla="*/ 0 w 188"/>
                  <a:gd name="txT" fmla="*/ 0 h 344"/>
                  <a:gd name="txR" fmla="*/ 188 w 188"/>
                  <a:gd name="txB" fmla="*/ 344 h 344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188" h="344">
                    <a:moveTo>
                      <a:pt x="187" y="328"/>
                    </a:moveTo>
                    <a:cubicBezTo>
                      <a:pt x="121" y="13"/>
                      <a:pt x="121" y="13"/>
                      <a:pt x="121" y="13"/>
                    </a:cubicBezTo>
                    <a:cubicBezTo>
                      <a:pt x="120" y="5"/>
                      <a:pt x="109" y="0"/>
                      <a:pt x="97" y="1"/>
                    </a:cubicBezTo>
                    <a:cubicBezTo>
                      <a:pt x="96" y="1"/>
                      <a:pt x="95" y="1"/>
                      <a:pt x="94" y="1"/>
                    </a:cubicBezTo>
                    <a:cubicBezTo>
                      <a:pt x="93" y="1"/>
                      <a:pt x="92" y="1"/>
                      <a:pt x="91" y="1"/>
                    </a:cubicBezTo>
                    <a:cubicBezTo>
                      <a:pt x="79" y="0"/>
                      <a:pt x="68" y="5"/>
                      <a:pt x="67" y="13"/>
                    </a:cubicBezTo>
                    <a:cubicBezTo>
                      <a:pt x="1" y="328"/>
                      <a:pt x="1" y="328"/>
                      <a:pt x="1" y="328"/>
                    </a:cubicBezTo>
                    <a:cubicBezTo>
                      <a:pt x="0" y="335"/>
                      <a:pt x="8" y="342"/>
                      <a:pt x="20" y="343"/>
                    </a:cubicBezTo>
                    <a:cubicBezTo>
                      <a:pt x="32" y="344"/>
                      <a:pt x="43" y="338"/>
                      <a:pt x="45" y="331"/>
                    </a:cubicBezTo>
                    <a:cubicBezTo>
                      <a:pt x="51" y="302"/>
                      <a:pt x="51" y="302"/>
                      <a:pt x="51" y="302"/>
                    </a:cubicBezTo>
                    <a:cubicBezTo>
                      <a:pt x="54" y="301"/>
                      <a:pt x="57" y="300"/>
                      <a:pt x="60" y="299"/>
                    </a:cubicBezTo>
                    <a:cubicBezTo>
                      <a:pt x="129" y="260"/>
                      <a:pt x="129" y="260"/>
                      <a:pt x="129" y="260"/>
                    </a:cubicBezTo>
                    <a:cubicBezTo>
                      <a:pt x="143" y="331"/>
                      <a:pt x="143" y="331"/>
                      <a:pt x="143" y="331"/>
                    </a:cubicBezTo>
                    <a:cubicBezTo>
                      <a:pt x="145" y="338"/>
                      <a:pt x="156" y="344"/>
                      <a:pt x="168" y="343"/>
                    </a:cubicBezTo>
                    <a:cubicBezTo>
                      <a:pt x="180" y="342"/>
                      <a:pt x="188" y="335"/>
                      <a:pt x="187" y="328"/>
                    </a:cubicBezTo>
                    <a:close/>
                    <a:moveTo>
                      <a:pt x="116" y="201"/>
                    </a:moveTo>
                    <a:cubicBezTo>
                      <a:pt x="76" y="179"/>
                      <a:pt x="76" y="179"/>
                      <a:pt x="76" y="179"/>
                    </a:cubicBezTo>
                    <a:cubicBezTo>
                      <a:pt x="94" y="94"/>
                      <a:pt x="94" y="94"/>
                      <a:pt x="94" y="94"/>
                    </a:cubicBezTo>
                    <a:lnTo>
                      <a:pt x="116" y="201"/>
                    </a:lnTo>
                    <a:close/>
                    <a:moveTo>
                      <a:pt x="59" y="263"/>
                    </a:moveTo>
                    <a:cubicBezTo>
                      <a:pt x="70" y="211"/>
                      <a:pt x="70" y="211"/>
                      <a:pt x="70" y="211"/>
                    </a:cubicBezTo>
                    <a:cubicBezTo>
                      <a:pt x="110" y="234"/>
                      <a:pt x="110" y="234"/>
                      <a:pt x="110" y="234"/>
                    </a:cubicBezTo>
                    <a:lnTo>
                      <a:pt x="59" y="263"/>
                    </a:ln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16403" name="Group 10"/>
            <p:cNvGrpSpPr/>
            <p:nvPr/>
          </p:nvGrpSpPr>
          <p:grpSpPr>
            <a:xfrm>
              <a:off x="554038" y="0"/>
              <a:ext cx="215900" cy="215900"/>
              <a:chOff x="0" y="0"/>
              <a:chExt cx="2573338" cy="2576514"/>
            </a:xfrm>
          </p:grpSpPr>
          <p:sp>
            <p:nvSpPr>
              <p:cNvPr id="16444" name="Freeform 6"/>
              <p:cNvSpPr/>
              <p:nvPr/>
            </p:nvSpPr>
            <p:spPr>
              <a:xfrm>
                <a:off x="0" y="0"/>
                <a:ext cx="2573338" cy="2576514"/>
              </a:xfrm>
              <a:custGeom>
                <a:avLst/>
                <a:gdLst>
                  <a:gd name="txL" fmla="*/ 0 w 686"/>
                  <a:gd name="txT" fmla="*/ 0 h 687"/>
                  <a:gd name="txR" fmla="*/ 686 w 686"/>
                  <a:gd name="txB" fmla="*/ 687 h 68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686" h="687">
                    <a:moveTo>
                      <a:pt x="686" y="625"/>
                    </a:moveTo>
                    <a:cubicBezTo>
                      <a:pt x="686" y="659"/>
                      <a:pt x="659" y="687"/>
                      <a:pt x="624" y="687"/>
                    </a:cubicBezTo>
                    <a:cubicBezTo>
                      <a:pt x="62" y="687"/>
                      <a:pt x="62" y="687"/>
                      <a:pt x="62" y="687"/>
                    </a:cubicBezTo>
                    <a:cubicBezTo>
                      <a:pt x="28" y="687"/>
                      <a:pt x="0" y="659"/>
                      <a:pt x="0" y="625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624" y="0"/>
                      <a:pt x="624" y="0"/>
                      <a:pt x="624" y="0"/>
                    </a:cubicBezTo>
                    <a:cubicBezTo>
                      <a:pt x="659" y="0"/>
                      <a:pt x="686" y="28"/>
                      <a:pt x="686" y="63"/>
                    </a:cubicBezTo>
                    <a:lnTo>
                      <a:pt x="686" y="625"/>
                    </a:lnTo>
                    <a:close/>
                  </a:path>
                </a:pathLst>
              </a:custGeom>
              <a:solidFill>
                <a:srgbClr val="7F7F7F">
                  <a:alpha val="100000"/>
                </a:srgbClr>
              </a:solidFill>
              <a:ln w="25400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6445" name="Freeform 7"/>
              <p:cNvSpPr/>
              <p:nvPr/>
            </p:nvSpPr>
            <p:spPr>
              <a:xfrm>
                <a:off x="397348" y="189450"/>
                <a:ext cx="2175990" cy="2387064"/>
              </a:xfrm>
              <a:custGeom>
                <a:avLst/>
                <a:gdLst>
                  <a:gd name="txL" fmla="*/ 0 w 581"/>
                  <a:gd name="txT" fmla="*/ 0 h 638"/>
                  <a:gd name="txR" fmla="*/ 581 w 581"/>
                  <a:gd name="txB" fmla="*/ 638 h 638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581" h="638">
                    <a:moveTo>
                      <a:pt x="236" y="0"/>
                    </a:moveTo>
                    <a:cubicBezTo>
                      <a:pt x="215" y="136"/>
                      <a:pt x="215" y="136"/>
                      <a:pt x="215" y="136"/>
                    </a:cubicBezTo>
                    <a:cubicBezTo>
                      <a:pt x="125" y="139"/>
                      <a:pt x="125" y="139"/>
                      <a:pt x="125" y="139"/>
                    </a:cubicBezTo>
                    <a:cubicBezTo>
                      <a:pt x="124" y="167"/>
                      <a:pt x="124" y="167"/>
                      <a:pt x="124" y="167"/>
                    </a:cubicBezTo>
                    <a:cubicBezTo>
                      <a:pt x="101" y="172"/>
                      <a:pt x="101" y="172"/>
                      <a:pt x="101" y="172"/>
                    </a:cubicBezTo>
                    <a:cubicBezTo>
                      <a:pt x="110" y="182"/>
                      <a:pt x="110" y="182"/>
                      <a:pt x="110" y="182"/>
                    </a:cubicBezTo>
                    <a:cubicBezTo>
                      <a:pt x="102" y="190"/>
                      <a:pt x="102" y="190"/>
                      <a:pt x="102" y="190"/>
                    </a:cubicBezTo>
                    <a:cubicBezTo>
                      <a:pt x="120" y="207"/>
                      <a:pt x="120" y="207"/>
                      <a:pt x="120" y="207"/>
                    </a:cubicBezTo>
                    <a:cubicBezTo>
                      <a:pt x="119" y="208"/>
                      <a:pt x="119" y="208"/>
                      <a:pt x="119" y="208"/>
                    </a:cubicBezTo>
                    <a:cubicBezTo>
                      <a:pt x="101" y="209"/>
                      <a:pt x="101" y="209"/>
                      <a:pt x="101" y="209"/>
                    </a:cubicBezTo>
                    <a:cubicBezTo>
                      <a:pt x="155" y="263"/>
                      <a:pt x="155" y="263"/>
                      <a:pt x="155" y="263"/>
                    </a:cubicBezTo>
                    <a:cubicBezTo>
                      <a:pt x="124" y="264"/>
                      <a:pt x="44" y="266"/>
                      <a:pt x="40" y="266"/>
                    </a:cubicBezTo>
                    <a:cubicBezTo>
                      <a:pt x="37" y="266"/>
                      <a:pt x="35" y="295"/>
                      <a:pt x="33" y="321"/>
                    </a:cubicBezTo>
                    <a:cubicBezTo>
                      <a:pt x="12" y="300"/>
                      <a:pt x="12" y="300"/>
                      <a:pt x="12" y="300"/>
                    </a:cubicBezTo>
                    <a:cubicBezTo>
                      <a:pt x="2" y="310"/>
                      <a:pt x="2" y="310"/>
                      <a:pt x="2" y="310"/>
                    </a:cubicBezTo>
                    <a:cubicBezTo>
                      <a:pt x="18" y="326"/>
                      <a:pt x="18" y="326"/>
                      <a:pt x="18" y="326"/>
                    </a:cubicBezTo>
                    <a:cubicBezTo>
                      <a:pt x="9" y="335"/>
                      <a:pt x="9" y="335"/>
                      <a:pt x="9" y="335"/>
                    </a:cubicBezTo>
                    <a:cubicBezTo>
                      <a:pt x="31" y="357"/>
                      <a:pt x="31" y="357"/>
                      <a:pt x="31" y="357"/>
                    </a:cubicBezTo>
                    <a:cubicBezTo>
                      <a:pt x="31" y="358"/>
                      <a:pt x="31" y="359"/>
                      <a:pt x="31" y="360"/>
                    </a:cubicBezTo>
                    <a:cubicBezTo>
                      <a:pt x="0" y="360"/>
                      <a:pt x="0" y="360"/>
                      <a:pt x="0" y="360"/>
                    </a:cubicBezTo>
                    <a:cubicBezTo>
                      <a:pt x="162" y="522"/>
                      <a:pt x="162" y="522"/>
                      <a:pt x="162" y="522"/>
                    </a:cubicBezTo>
                    <a:cubicBezTo>
                      <a:pt x="148" y="536"/>
                      <a:pt x="148" y="536"/>
                      <a:pt x="148" y="536"/>
                    </a:cubicBezTo>
                    <a:cubicBezTo>
                      <a:pt x="251" y="638"/>
                      <a:pt x="251" y="638"/>
                      <a:pt x="251" y="638"/>
                    </a:cubicBezTo>
                    <a:cubicBezTo>
                      <a:pt x="519" y="638"/>
                      <a:pt x="519" y="638"/>
                      <a:pt x="519" y="638"/>
                    </a:cubicBezTo>
                    <a:cubicBezTo>
                      <a:pt x="554" y="638"/>
                      <a:pt x="581" y="610"/>
                      <a:pt x="581" y="576"/>
                    </a:cubicBezTo>
                    <a:cubicBezTo>
                      <a:pt x="581" y="346"/>
                      <a:pt x="581" y="346"/>
                      <a:pt x="581" y="346"/>
                    </a:cubicBezTo>
                    <a:lnTo>
                      <a:pt x="236" y="0"/>
                    </a:lnTo>
                    <a:close/>
                  </a:path>
                </a:pathLst>
              </a:custGeom>
              <a:solidFill>
                <a:srgbClr val="595959">
                  <a:alpha val="65097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grpSp>
            <p:nvGrpSpPr>
              <p:cNvPr id="16446" name="Group 13"/>
              <p:cNvGrpSpPr/>
              <p:nvPr/>
            </p:nvGrpSpPr>
            <p:grpSpPr>
              <a:xfrm>
                <a:off x="385763" y="179388"/>
                <a:ext cx="1758950" cy="2011363"/>
                <a:chOff x="0" y="0"/>
                <a:chExt cx="1758950" cy="2011363"/>
              </a:xfrm>
            </p:grpSpPr>
            <p:sp>
              <p:nvSpPr>
                <p:cNvPr id="16447" name="Freeform 8"/>
                <p:cNvSpPr/>
                <p:nvPr/>
              </p:nvSpPr>
              <p:spPr>
                <a:xfrm>
                  <a:off x="877887" y="0"/>
                  <a:ext cx="330200" cy="2011363"/>
                </a:xfrm>
                <a:custGeom>
                  <a:avLst/>
                  <a:gdLst>
                    <a:gd name="txL" fmla="*/ 0 w 208"/>
                    <a:gd name="txT" fmla="*/ 0 h 1267"/>
                    <a:gd name="txR" fmla="*/ 208 w 208"/>
                    <a:gd name="txB" fmla="*/ 1267 h 126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208" h="1267">
                      <a:moveTo>
                        <a:pt x="208" y="1267"/>
                      </a:moveTo>
                      <a:lnTo>
                        <a:pt x="10" y="0"/>
                      </a:lnTo>
                      <a:lnTo>
                        <a:pt x="0" y="0"/>
                      </a:lnTo>
                      <a:lnTo>
                        <a:pt x="130" y="1267"/>
                      </a:lnTo>
                      <a:lnTo>
                        <a:pt x="208" y="1267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48" name="Freeform 9"/>
                <p:cNvSpPr/>
                <p:nvPr/>
              </p:nvSpPr>
              <p:spPr>
                <a:xfrm>
                  <a:off x="558800" y="0"/>
                  <a:ext cx="330200" cy="2011363"/>
                </a:xfrm>
                <a:custGeom>
                  <a:avLst/>
                  <a:gdLst>
                    <a:gd name="txL" fmla="*/ 0 w 208"/>
                    <a:gd name="txT" fmla="*/ 0 h 1267"/>
                    <a:gd name="txR" fmla="*/ 208 w 208"/>
                    <a:gd name="txB" fmla="*/ 1267 h 126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208" h="1267">
                      <a:moveTo>
                        <a:pt x="81" y="1267"/>
                      </a:moveTo>
                      <a:lnTo>
                        <a:pt x="208" y="0"/>
                      </a:lnTo>
                      <a:lnTo>
                        <a:pt x="199" y="0"/>
                      </a:lnTo>
                      <a:lnTo>
                        <a:pt x="0" y="1267"/>
                      </a:lnTo>
                      <a:lnTo>
                        <a:pt x="81" y="1267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49" name="Freeform 10"/>
                <p:cNvSpPr/>
                <p:nvPr/>
              </p:nvSpPr>
              <p:spPr>
                <a:xfrm>
                  <a:off x="649287" y="1538288"/>
                  <a:ext cx="468313" cy="407988"/>
                </a:xfrm>
                <a:custGeom>
                  <a:avLst/>
                  <a:gdLst>
                    <a:gd name="txL" fmla="*/ 0 w 295"/>
                    <a:gd name="txT" fmla="*/ 0 h 257"/>
                    <a:gd name="txR" fmla="*/ 295 w 295"/>
                    <a:gd name="txB" fmla="*/ 257 h 25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295" h="257">
                      <a:moveTo>
                        <a:pt x="17" y="257"/>
                      </a:moveTo>
                      <a:lnTo>
                        <a:pt x="0" y="239"/>
                      </a:lnTo>
                      <a:lnTo>
                        <a:pt x="279" y="0"/>
                      </a:lnTo>
                      <a:lnTo>
                        <a:pt x="295" y="21"/>
                      </a:lnTo>
                      <a:lnTo>
                        <a:pt x="17" y="257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50" name="Freeform 11"/>
                <p:cNvSpPr/>
                <p:nvPr/>
              </p:nvSpPr>
              <p:spPr>
                <a:xfrm>
                  <a:off x="649287" y="1538288"/>
                  <a:ext cx="468313" cy="407988"/>
                </a:xfrm>
                <a:custGeom>
                  <a:avLst/>
                  <a:gdLst>
                    <a:gd name="txL" fmla="*/ 0 w 295"/>
                    <a:gd name="txT" fmla="*/ 0 h 257"/>
                    <a:gd name="txR" fmla="*/ 295 w 295"/>
                    <a:gd name="txB" fmla="*/ 257 h 25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295" h="257">
                      <a:moveTo>
                        <a:pt x="279" y="257"/>
                      </a:moveTo>
                      <a:lnTo>
                        <a:pt x="295" y="239"/>
                      </a:lnTo>
                      <a:lnTo>
                        <a:pt x="17" y="0"/>
                      </a:lnTo>
                      <a:lnTo>
                        <a:pt x="0" y="21"/>
                      </a:lnTo>
                      <a:lnTo>
                        <a:pt x="279" y="257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51" name="Freeform 12"/>
                <p:cNvSpPr/>
                <p:nvPr/>
              </p:nvSpPr>
              <p:spPr>
                <a:xfrm>
                  <a:off x="709612" y="1312863"/>
                  <a:ext cx="347663" cy="300038"/>
                </a:xfrm>
                <a:custGeom>
                  <a:avLst/>
                  <a:gdLst>
                    <a:gd name="txL" fmla="*/ 0 w 219"/>
                    <a:gd name="txT" fmla="*/ 0 h 189"/>
                    <a:gd name="txR" fmla="*/ 219 w 219"/>
                    <a:gd name="txB" fmla="*/ 189 h 189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219" h="189">
                      <a:moveTo>
                        <a:pt x="12" y="189"/>
                      </a:moveTo>
                      <a:lnTo>
                        <a:pt x="0" y="175"/>
                      </a:lnTo>
                      <a:lnTo>
                        <a:pt x="208" y="0"/>
                      </a:lnTo>
                      <a:lnTo>
                        <a:pt x="219" y="14"/>
                      </a:lnTo>
                      <a:lnTo>
                        <a:pt x="12" y="189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52" name="Freeform 13"/>
                <p:cNvSpPr/>
                <p:nvPr/>
              </p:nvSpPr>
              <p:spPr>
                <a:xfrm>
                  <a:off x="709612" y="1312863"/>
                  <a:ext cx="347663" cy="300038"/>
                </a:xfrm>
                <a:custGeom>
                  <a:avLst/>
                  <a:gdLst>
                    <a:gd name="txL" fmla="*/ 0 w 219"/>
                    <a:gd name="txT" fmla="*/ 0 h 189"/>
                    <a:gd name="txR" fmla="*/ 219 w 219"/>
                    <a:gd name="txB" fmla="*/ 189 h 189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219" h="189">
                      <a:moveTo>
                        <a:pt x="208" y="189"/>
                      </a:moveTo>
                      <a:lnTo>
                        <a:pt x="219" y="175"/>
                      </a:lnTo>
                      <a:lnTo>
                        <a:pt x="12" y="0"/>
                      </a:lnTo>
                      <a:lnTo>
                        <a:pt x="0" y="14"/>
                      </a:lnTo>
                      <a:lnTo>
                        <a:pt x="208" y="189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53" name="Freeform 14"/>
                <p:cNvSpPr/>
                <p:nvPr/>
              </p:nvSpPr>
              <p:spPr>
                <a:xfrm>
                  <a:off x="735012" y="1092200"/>
                  <a:ext cx="300038" cy="258763"/>
                </a:xfrm>
                <a:custGeom>
                  <a:avLst/>
                  <a:gdLst>
                    <a:gd name="txL" fmla="*/ 0 w 189"/>
                    <a:gd name="txT" fmla="*/ 0 h 163"/>
                    <a:gd name="txR" fmla="*/ 189 w 189"/>
                    <a:gd name="txB" fmla="*/ 163 h 163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89" h="163">
                      <a:moveTo>
                        <a:pt x="10" y="163"/>
                      </a:moveTo>
                      <a:lnTo>
                        <a:pt x="0" y="151"/>
                      </a:lnTo>
                      <a:lnTo>
                        <a:pt x="177" y="0"/>
                      </a:lnTo>
                      <a:lnTo>
                        <a:pt x="189" y="12"/>
                      </a:lnTo>
                      <a:lnTo>
                        <a:pt x="10" y="163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54" name="Freeform 15"/>
                <p:cNvSpPr/>
                <p:nvPr/>
              </p:nvSpPr>
              <p:spPr>
                <a:xfrm>
                  <a:off x="735012" y="1092200"/>
                  <a:ext cx="300038" cy="258763"/>
                </a:xfrm>
                <a:custGeom>
                  <a:avLst/>
                  <a:gdLst>
                    <a:gd name="txL" fmla="*/ 0 w 189"/>
                    <a:gd name="txT" fmla="*/ 0 h 163"/>
                    <a:gd name="txR" fmla="*/ 189 w 189"/>
                    <a:gd name="txB" fmla="*/ 163 h 163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89" h="163">
                      <a:moveTo>
                        <a:pt x="177" y="163"/>
                      </a:moveTo>
                      <a:lnTo>
                        <a:pt x="189" y="151"/>
                      </a:lnTo>
                      <a:lnTo>
                        <a:pt x="10" y="0"/>
                      </a:lnTo>
                      <a:lnTo>
                        <a:pt x="0" y="12"/>
                      </a:lnTo>
                      <a:lnTo>
                        <a:pt x="177" y="163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55" name="Freeform 16"/>
                <p:cNvSpPr/>
                <p:nvPr/>
              </p:nvSpPr>
              <p:spPr>
                <a:xfrm>
                  <a:off x="765175" y="927100"/>
                  <a:ext cx="236538" cy="201613"/>
                </a:xfrm>
                <a:custGeom>
                  <a:avLst/>
                  <a:gdLst>
                    <a:gd name="txL" fmla="*/ 0 w 149"/>
                    <a:gd name="txT" fmla="*/ 0 h 127"/>
                    <a:gd name="txR" fmla="*/ 149 w 149"/>
                    <a:gd name="txB" fmla="*/ 127 h 12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49" h="127">
                      <a:moveTo>
                        <a:pt x="10" y="127"/>
                      </a:moveTo>
                      <a:lnTo>
                        <a:pt x="0" y="118"/>
                      </a:lnTo>
                      <a:lnTo>
                        <a:pt x="140" y="0"/>
                      </a:lnTo>
                      <a:lnTo>
                        <a:pt x="149" y="9"/>
                      </a:lnTo>
                      <a:lnTo>
                        <a:pt x="10" y="127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56" name="Freeform 17"/>
                <p:cNvSpPr/>
                <p:nvPr/>
              </p:nvSpPr>
              <p:spPr>
                <a:xfrm>
                  <a:off x="765175" y="927100"/>
                  <a:ext cx="236538" cy="201613"/>
                </a:xfrm>
                <a:custGeom>
                  <a:avLst/>
                  <a:gdLst>
                    <a:gd name="txL" fmla="*/ 0 w 149"/>
                    <a:gd name="txT" fmla="*/ 0 h 127"/>
                    <a:gd name="txR" fmla="*/ 149 w 149"/>
                    <a:gd name="txB" fmla="*/ 127 h 12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49" h="127">
                      <a:moveTo>
                        <a:pt x="140" y="127"/>
                      </a:moveTo>
                      <a:lnTo>
                        <a:pt x="149" y="118"/>
                      </a:lnTo>
                      <a:lnTo>
                        <a:pt x="10" y="0"/>
                      </a:lnTo>
                      <a:lnTo>
                        <a:pt x="0" y="9"/>
                      </a:lnTo>
                      <a:lnTo>
                        <a:pt x="140" y="127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57" name="Freeform 18"/>
                <p:cNvSpPr/>
                <p:nvPr/>
              </p:nvSpPr>
              <p:spPr>
                <a:xfrm>
                  <a:off x="781050" y="762000"/>
                  <a:ext cx="206375" cy="176213"/>
                </a:xfrm>
                <a:custGeom>
                  <a:avLst/>
                  <a:gdLst>
                    <a:gd name="txL" fmla="*/ 0 w 130"/>
                    <a:gd name="txT" fmla="*/ 0 h 111"/>
                    <a:gd name="txR" fmla="*/ 130 w 130"/>
                    <a:gd name="txB" fmla="*/ 111 h 111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30" h="111">
                      <a:moveTo>
                        <a:pt x="7" y="111"/>
                      </a:moveTo>
                      <a:lnTo>
                        <a:pt x="0" y="101"/>
                      </a:lnTo>
                      <a:lnTo>
                        <a:pt x="123" y="0"/>
                      </a:lnTo>
                      <a:lnTo>
                        <a:pt x="130" y="7"/>
                      </a:lnTo>
                      <a:lnTo>
                        <a:pt x="7" y="111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58" name="Freeform 19"/>
                <p:cNvSpPr/>
                <p:nvPr/>
              </p:nvSpPr>
              <p:spPr>
                <a:xfrm>
                  <a:off x="781050" y="762000"/>
                  <a:ext cx="206375" cy="176213"/>
                </a:xfrm>
                <a:custGeom>
                  <a:avLst/>
                  <a:gdLst>
                    <a:gd name="txL" fmla="*/ 0 w 130"/>
                    <a:gd name="txT" fmla="*/ 0 h 111"/>
                    <a:gd name="txR" fmla="*/ 130 w 130"/>
                    <a:gd name="txB" fmla="*/ 111 h 111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30" h="111">
                      <a:moveTo>
                        <a:pt x="123" y="111"/>
                      </a:moveTo>
                      <a:lnTo>
                        <a:pt x="130" y="101"/>
                      </a:lnTo>
                      <a:lnTo>
                        <a:pt x="7" y="0"/>
                      </a:lnTo>
                      <a:lnTo>
                        <a:pt x="0" y="7"/>
                      </a:lnTo>
                      <a:lnTo>
                        <a:pt x="123" y="111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59" name="Freeform 20"/>
                <p:cNvSpPr/>
                <p:nvPr/>
              </p:nvSpPr>
              <p:spPr>
                <a:xfrm>
                  <a:off x="792162" y="622300"/>
                  <a:ext cx="184150" cy="158750"/>
                </a:xfrm>
                <a:custGeom>
                  <a:avLst/>
                  <a:gdLst>
                    <a:gd name="txL" fmla="*/ 0 w 116"/>
                    <a:gd name="txT" fmla="*/ 0 h 100"/>
                    <a:gd name="txR" fmla="*/ 116 w 116"/>
                    <a:gd name="txB" fmla="*/ 100 h 100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16" h="100">
                      <a:moveTo>
                        <a:pt x="7" y="100"/>
                      </a:moveTo>
                      <a:lnTo>
                        <a:pt x="0" y="93"/>
                      </a:lnTo>
                      <a:lnTo>
                        <a:pt x="108" y="0"/>
                      </a:lnTo>
                      <a:lnTo>
                        <a:pt x="116" y="8"/>
                      </a:lnTo>
                      <a:lnTo>
                        <a:pt x="7" y="10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60" name="Freeform 21"/>
                <p:cNvSpPr/>
                <p:nvPr/>
              </p:nvSpPr>
              <p:spPr>
                <a:xfrm>
                  <a:off x="792162" y="622300"/>
                  <a:ext cx="184150" cy="158750"/>
                </a:xfrm>
                <a:custGeom>
                  <a:avLst/>
                  <a:gdLst>
                    <a:gd name="txL" fmla="*/ 0 w 116"/>
                    <a:gd name="txT" fmla="*/ 0 h 100"/>
                    <a:gd name="txR" fmla="*/ 116 w 116"/>
                    <a:gd name="txB" fmla="*/ 100 h 100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16" h="100">
                      <a:moveTo>
                        <a:pt x="108" y="100"/>
                      </a:moveTo>
                      <a:lnTo>
                        <a:pt x="116" y="93"/>
                      </a:lnTo>
                      <a:lnTo>
                        <a:pt x="7" y="0"/>
                      </a:lnTo>
                      <a:lnTo>
                        <a:pt x="0" y="8"/>
                      </a:lnTo>
                      <a:lnTo>
                        <a:pt x="108" y="10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61" name="Freeform 22"/>
                <p:cNvSpPr/>
                <p:nvPr/>
              </p:nvSpPr>
              <p:spPr>
                <a:xfrm>
                  <a:off x="814387" y="514350"/>
                  <a:ext cx="138113" cy="123825"/>
                </a:xfrm>
                <a:custGeom>
                  <a:avLst/>
                  <a:gdLst>
                    <a:gd name="txL" fmla="*/ 0 w 87"/>
                    <a:gd name="txT" fmla="*/ 0 h 78"/>
                    <a:gd name="txR" fmla="*/ 87 w 87"/>
                    <a:gd name="txB" fmla="*/ 78 h 78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7" h="78">
                      <a:moveTo>
                        <a:pt x="5" y="78"/>
                      </a:moveTo>
                      <a:lnTo>
                        <a:pt x="0" y="71"/>
                      </a:lnTo>
                      <a:lnTo>
                        <a:pt x="83" y="0"/>
                      </a:lnTo>
                      <a:lnTo>
                        <a:pt x="87" y="7"/>
                      </a:lnTo>
                      <a:lnTo>
                        <a:pt x="5" y="78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62" name="Freeform 23"/>
                <p:cNvSpPr/>
                <p:nvPr/>
              </p:nvSpPr>
              <p:spPr>
                <a:xfrm>
                  <a:off x="814387" y="514350"/>
                  <a:ext cx="138113" cy="123825"/>
                </a:xfrm>
                <a:custGeom>
                  <a:avLst/>
                  <a:gdLst>
                    <a:gd name="txL" fmla="*/ 0 w 87"/>
                    <a:gd name="txT" fmla="*/ 0 h 78"/>
                    <a:gd name="txR" fmla="*/ 87 w 87"/>
                    <a:gd name="txB" fmla="*/ 78 h 78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7" h="78">
                      <a:moveTo>
                        <a:pt x="83" y="78"/>
                      </a:moveTo>
                      <a:lnTo>
                        <a:pt x="87" y="71"/>
                      </a:lnTo>
                      <a:lnTo>
                        <a:pt x="5" y="0"/>
                      </a:lnTo>
                      <a:lnTo>
                        <a:pt x="0" y="7"/>
                      </a:lnTo>
                      <a:lnTo>
                        <a:pt x="83" y="78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63" name="Freeform 24"/>
                <p:cNvSpPr/>
                <p:nvPr/>
              </p:nvSpPr>
              <p:spPr>
                <a:xfrm>
                  <a:off x="814387" y="398463"/>
                  <a:ext cx="138113" cy="119063"/>
                </a:xfrm>
                <a:custGeom>
                  <a:avLst/>
                  <a:gdLst>
                    <a:gd name="txL" fmla="*/ 0 w 87"/>
                    <a:gd name="txT" fmla="*/ 0 h 75"/>
                    <a:gd name="txR" fmla="*/ 87 w 87"/>
                    <a:gd name="txB" fmla="*/ 75 h 75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7" h="75">
                      <a:moveTo>
                        <a:pt x="5" y="75"/>
                      </a:moveTo>
                      <a:lnTo>
                        <a:pt x="0" y="71"/>
                      </a:lnTo>
                      <a:lnTo>
                        <a:pt x="83" y="0"/>
                      </a:lnTo>
                      <a:lnTo>
                        <a:pt x="87" y="4"/>
                      </a:lnTo>
                      <a:lnTo>
                        <a:pt x="5" y="75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64" name="Rectangle 25"/>
                <p:cNvSpPr/>
                <p:nvPr/>
              </p:nvSpPr>
              <p:spPr>
                <a:xfrm>
                  <a:off x="1616075" y="976313"/>
                  <a:ext cx="41275" cy="358775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65" name="Oval 26"/>
                <p:cNvSpPr/>
                <p:nvPr/>
              </p:nvSpPr>
              <p:spPr>
                <a:xfrm>
                  <a:off x="1516062" y="1114425"/>
                  <a:ext cx="242888" cy="7143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66" name="Oval 27"/>
                <p:cNvSpPr/>
                <p:nvPr/>
              </p:nvSpPr>
              <p:spPr>
                <a:xfrm>
                  <a:off x="1516062" y="1208088"/>
                  <a:ext cx="242888" cy="7143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67" name="Oval 28"/>
                <p:cNvSpPr/>
                <p:nvPr/>
              </p:nvSpPr>
              <p:spPr>
                <a:xfrm>
                  <a:off x="1516062" y="1304925"/>
                  <a:ext cx="242888" cy="7143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68" name="Rectangle 29"/>
                <p:cNvSpPr/>
                <p:nvPr/>
              </p:nvSpPr>
              <p:spPr>
                <a:xfrm>
                  <a:off x="101600" y="976313"/>
                  <a:ext cx="41275" cy="358775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69" name="Oval 30"/>
                <p:cNvSpPr/>
                <p:nvPr/>
              </p:nvSpPr>
              <p:spPr>
                <a:xfrm>
                  <a:off x="0" y="1114425"/>
                  <a:ext cx="244475" cy="7143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70" name="Oval 31"/>
                <p:cNvSpPr/>
                <p:nvPr/>
              </p:nvSpPr>
              <p:spPr>
                <a:xfrm>
                  <a:off x="0" y="1208088"/>
                  <a:ext cx="244475" cy="7143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71" name="Oval 32"/>
                <p:cNvSpPr/>
                <p:nvPr/>
              </p:nvSpPr>
              <p:spPr>
                <a:xfrm>
                  <a:off x="0" y="1304925"/>
                  <a:ext cx="244475" cy="7143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72" name="Freeform 33"/>
                <p:cNvSpPr/>
                <p:nvPr/>
              </p:nvSpPr>
              <p:spPr>
                <a:xfrm>
                  <a:off x="814387" y="398463"/>
                  <a:ext cx="138113" cy="119063"/>
                </a:xfrm>
                <a:custGeom>
                  <a:avLst/>
                  <a:gdLst>
                    <a:gd name="txL" fmla="*/ 0 w 87"/>
                    <a:gd name="txT" fmla="*/ 0 h 75"/>
                    <a:gd name="txR" fmla="*/ 87 w 87"/>
                    <a:gd name="txB" fmla="*/ 75 h 75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7" h="75">
                      <a:moveTo>
                        <a:pt x="83" y="75"/>
                      </a:moveTo>
                      <a:lnTo>
                        <a:pt x="87" y="71"/>
                      </a:lnTo>
                      <a:lnTo>
                        <a:pt x="5" y="0"/>
                      </a:lnTo>
                      <a:lnTo>
                        <a:pt x="0" y="4"/>
                      </a:lnTo>
                      <a:lnTo>
                        <a:pt x="83" y="75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73" name="Rectangle 34"/>
                <p:cNvSpPr/>
                <p:nvPr/>
              </p:nvSpPr>
              <p:spPr>
                <a:xfrm>
                  <a:off x="1301750" y="517525"/>
                  <a:ext cx="30163" cy="258763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74" name="Oval 35"/>
                <p:cNvSpPr/>
                <p:nvPr/>
              </p:nvSpPr>
              <p:spPr>
                <a:xfrm>
                  <a:off x="1230312" y="615950"/>
                  <a:ext cx="176213" cy="5238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75" name="Oval 36"/>
                <p:cNvSpPr/>
                <p:nvPr/>
              </p:nvSpPr>
              <p:spPr>
                <a:xfrm>
                  <a:off x="1230312" y="687388"/>
                  <a:ext cx="176213" cy="5238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76" name="Oval 37"/>
                <p:cNvSpPr/>
                <p:nvPr/>
              </p:nvSpPr>
              <p:spPr>
                <a:xfrm>
                  <a:off x="1230312" y="754063"/>
                  <a:ext cx="176213" cy="5238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77" name="Rectangle 38"/>
                <p:cNvSpPr/>
                <p:nvPr/>
              </p:nvSpPr>
              <p:spPr>
                <a:xfrm>
                  <a:off x="454025" y="517525"/>
                  <a:ext cx="30163" cy="258763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78" name="Oval 39"/>
                <p:cNvSpPr/>
                <p:nvPr/>
              </p:nvSpPr>
              <p:spPr>
                <a:xfrm>
                  <a:off x="382587" y="615950"/>
                  <a:ext cx="176213" cy="5238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79" name="Oval 40"/>
                <p:cNvSpPr/>
                <p:nvPr/>
              </p:nvSpPr>
              <p:spPr>
                <a:xfrm>
                  <a:off x="382587" y="687388"/>
                  <a:ext cx="176213" cy="5238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80" name="Oval 41"/>
                <p:cNvSpPr/>
                <p:nvPr/>
              </p:nvSpPr>
              <p:spPr>
                <a:xfrm>
                  <a:off x="382587" y="754063"/>
                  <a:ext cx="176213" cy="52388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81" name="Freeform 42"/>
                <p:cNvSpPr/>
                <p:nvPr/>
              </p:nvSpPr>
              <p:spPr>
                <a:xfrm>
                  <a:off x="828675" y="327025"/>
                  <a:ext cx="112713" cy="96838"/>
                </a:xfrm>
                <a:custGeom>
                  <a:avLst/>
                  <a:gdLst>
                    <a:gd name="txL" fmla="*/ 0 w 71"/>
                    <a:gd name="txT" fmla="*/ 0 h 61"/>
                    <a:gd name="txR" fmla="*/ 71 w 71"/>
                    <a:gd name="txB" fmla="*/ 61 h 61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71" h="61">
                      <a:moveTo>
                        <a:pt x="3" y="61"/>
                      </a:moveTo>
                      <a:lnTo>
                        <a:pt x="0" y="57"/>
                      </a:lnTo>
                      <a:lnTo>
                        <a:pt x="67" y="0"/>
                      </a:lnTo>
                      <a:lnTo>
                        <a:pt x="71" y="5"/>
                      </a:lnTo>
                      <a:lnTo>
                        <a:pt x="3" y="61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82" name="Freeform 43"/>
                <p:cNvSpPr/>
                <p:nvPr/>
              </p:nvSpPr>
              <p:spPr>
                <a:xfrm>
                  <a:off x="828675" y="327025"/>
                  <a:ext cx="112713" cy="96838"/>
                </a:xfrm>
                <a:custGeom>
                  <a:avLst/>
                  <a:gdLst>
                    <a:gd name="txL" fmla="*/ 0 w 71"/>
                    <a:gd name="txT" fmla="*/ 0 h 61"/>
                    <a:gd name="txR" fmla="*/ 71 w 71"/>
                    <a:gd name="txB" fmla="*/ 61 h 61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71" h="61">
                      <a:moveTo>
                        <a:pt x="67" y="61"/>
                      </a:moveTo>
                      <a:lnTo>
                        <a:pt x="71" y="57"/>
                      </a:lnTo>
                      <a:lnTo>
                        <a:pt x="3" y="0"/>
                      </a:lnTo>
                      <a:lnTo>
                        <a:pt x="0" y="5"/>
                      </a:lnTo>
                      <a:lnTo>
                        <a:pt x="67" y="61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83" name="Freeform 44"/>
                <p:cNvSpPr/>
                <p:nvPr/>
              </p:nvSpPr>
              <p:spPr>
                <a:xfrm>
                  <a:off x="844550" y="258763"/>
                  <a:ext cx="77788" cy="71438"/>
                </a:xfrm>
                <a:custGeom>
                  <a:avLst/>
                  <a:gdLst>
                    <a:gd name="txL" fmla="*/ 0 w 49"/>
                    <a:gd name="txT" fmla="*/ 0 h 45"/>
                    <a:gd name="txR" fmla="*/ 49 w 49"/>
                    <a:gd name="txB" fmla="*/ 45 h 45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9" h="45">
                      <a:moveTo>
                        <a:pt x="2" y="45"/>
                      </a:moveTo>
                      <a:lnTo>
                        <a:pt x="0" y="43"/>
                      </a:lnTo>
                      <a:lnTo>
                        <a:pt x="47" y="0"/>
                      </a:lnTo>
                      <a:lnTo>
                        <a:pt x="49" y="5"/>
                      </a:lnTo>
                      <a:lnTo>
                        <a:pt x="2" y="45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84" name="Freeform 45"/>
                <p:cNvSpPr/>
                <p:nvPr/>
              </p:nvSpPr>
              <p:spPr>
                <a:xfrm>
                  <a:off x="844550" y="258763"/>
                  <a:ext cx="77788" cy="71438"/>
                </a:xfrm>
                <a:custGeom>
                  <a:avLst/>
                  <a:gdLst>
                    <a:gd name="txL" fmla="*/ 0 w 49"/>
                    <a:gd name="txT" fmla="*/ 0 h 45"/>
                    <a:gd name="txR" fmla="*/ 49 w 49"/>
                    <a:gd name="txB" fmla="*/ 45 h 45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9" h="45">
                      <a:moveTo>
                        <a:pt x="47" y="45"/>
                      </a:moveTo>
                      <a:lnTo>
                        <a:pt x="49" y="43"/>
                      </a:lnTo>
                      <a:lnTo>
                        <a:pt x="2" y="0"/>
                      </a:lnTo>
                      <a:lnTo>
                        <a:pt x="0" y="5"/>
                      </a:lnTo>
                      <a:lnTo>
                        <a:pt x="47" y="45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85" name="Rectangle 46"/>
                <p:cNvSpPr/>
                <p:nvPr/>
              </p:nvSpPr>
              <p:spPr>
                <a:xfrm>
                  <a:off x="109537" y="976313"/>
                  <a:ext cx="1555750" cy="33338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86" name="Freeform 47"/>
                <p:cNvSpPr/>
                <p:nvPr/>
              </p:nvSpPr>
              <p:spPr>
                <a:xfrm>
                  <a:off x="1020762" y="982663"/>
                  <a:ext cx="644525" cy="198438"/>
                </a:xfrm>
                <a:custGeom>
                  <a:avLst/>
                  <a:gdLst>
                    <a:gd name="txL" fmla="*/ 0 w 406"/>
                    <a:gd name="txT" fmla="*/ 0 h 125"/>
                    <a:gd name="txR" fmla="*/ 406 w 406"/>
                    <a:gd name="txB" fmla="*/ 125 h 125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06" h="125">
                      <a:moveTo>
                        <a:pt x="406" y="24"/>
                      </a:moveTo>
                      <a:lnTo>
                        <a:pt x="2" y="125"/>
                      </a:lnTo>
                      <a:lnTo>
                        <a:pt x="0" y="104"/>
                      </a:lnTo>
                      <a:lnTo>
                        <a:pt x="404" y="0"/>
                      </a:lnTo>
                      <a:lnTo>
                        <a:pt x="406" y="24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87" name="Freeform 48"/>
                <p:cNvSpPr/>
                <p:nvPr/>
              </p:nvSpPr>
              <p:spPr>
                <a:xfrm>
                  <a:off x="109537" y="982663"/>
                  <a:ext cx="644525" cy="198438"/>
                </a:xfrm>
                <a:custGeom>
                  <a:avLst/>
                  <a:gdLst>
                    <a:gd name="txL" fmla="*/ 0 w 406"/>
                    <a:gd name="txT" fmla="*/ 0 h 125"/>
                    <a:gd name="txR" fmla="*/ 406 w 406"/>
                    <a:gd name="txB" fmla="*/ 125 h 125"/>
                  </a:gdLst>
                  <a:ahLst/>
                  <a:cxnLst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</a:cxnLst>
                  <a:rect l="txL" t="txT" r="txR" b="txB"/>
                  <a:pathLst>
                    <a:path w="406" h="125">
                      <a:moveTo>
                        <a:pt x="0" y="24"/>
                      </a:moveTo>
                      <a:lnTo>
                        <a:pt x="404" y="125"/>
                      </a:lnTo>
                      <a:lnTo>
                        <a:pt x="406" y="104"/>
                      </a:lnTo>
                      <a:lnTo>
                        <a:pt x="2" y="0"/>
                      </a:lnTo>
                      <a:lnTo>
                        <a:pt x="0" y="24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88" name="Freeform 49"/>
                <p:cNvSpPr/>
                <p:nvPr/>
              </p:nvSpPr>
              <p:spPr>
                <a:xfrm>
                  <a:off x="1073150" y="990600"/>
                  <a:ext cx="115888" cy="138113"/>
                </a:xfrm>
                <a:custGeom>
                  <a:avLst/>
                  <a:gdLst>
                    <a:gd name="txL" fmla="*/ 0 w 73"/>
                    <a:gd name="txT" fmla="*/ 0 h 87"/>
                    <a:gd name="txR" fmla="*/ 73 w 73"/>
                    <a:gd name="txB" fmla="*/ 87 h 8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73" h="87">
                      <a:moveTo>
                        <a:pt x="68" y="87"/>
                      </a:moveTo>
                      <a:lnTo>
                        <a:pt x="73" y="80"/>
                      </a:lnTo>
                      <a:lnTo>
                        <a:pt x="2" y="0"/>
                      </a:lnTo>
                      <a:lnTo>
                        <a:pt x="0" y="5"/>
                      </a:lnTo>
                      <a:lnTo>
                        <a:pt x="68" y="87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89" name="Freeform 50"/>
                <p:cNvSpPr/>
                <p:nvPr/>
              </p:nvSpPr>
              <p:spPr>
                <a:xfrm>
                  <a:off x="1177925" y="971550"/>
                  <a:ext cx="115888" cy="142875"/>
                </a:xfrm>
                <a:custGeom>
                  <a:avLst/>
                  <a:gdLst>
                    <a:gd name="txL" fmla="*/ 0 w 73"/>
                    <a:gd name="txT" fmla="*/ 0 h 90"/>
                    <a:gd name="txR" fmla="*/ 73 w 73"/>
                    <a:gd name="txB" fmla="*/ 90 h 90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73" h="90">
                      <a:moveTo>
                        <a:pt x="71" y="90"/>
                      </a:moveTo>
                      <a:lnTo>
                        <a:pt x="73" y="83"/>
                      </a:lnTo>
                      <a:lnTo>
                        <a:pt x="5" y="0"/>
                      </a:lnTo>
                      <a:lnTo>
                        <a:pt x="0" y="7"/>
                      </a:lnTo>
                      <a:lnTo>
                        <a:pt x="71" y="9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90" name="Freeform 51"/>
                <p:cNvSpPr/>
                <p:nvPr/>
              </p:nvSpPr>
              <p:spPr>
                <a:xfrm>
                  <a:off x="1304925" y="990600"/>
                  <a:ext cx="90488" cy="93663"/>
                </a:xfrm>
                <a:custGeom>
                  <a:avLst/>
                  <a:gdLst>
                    <a:gd name="txL" fmla="*/ 0 w 57"/>
                    <a:gd name="txT" fmla="*/ 0 h 59"/>
                    <a:gd name="txR" fmla="*/ 57 w 57"/>
                    <a:gd name="txB" fmla="*/ 59 h 59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57" h="59">
                      <a:moveTo>
                        <a:pt x="52" y="59"/>
                      </a:moveTo>
                      <a:lnTo>
                        <a:pt x="57" y="52"/>
                      </a:lnTo>
                      <a:lnTo>
                        <a:pt x="5" y="0"/>
                      </a:lnTo>
                      <a:lnTo>
                        <a:pt x="0" y="5"/>
                      </a:lnTo>
                      <a:lnTo>
                        <a:pt x="52" y="59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91" name="Freeform 52"/>
                <p:cNvSpPr/>
                <p:nvPr/>
              </p:nvSpPr>
              <p:spPr>
                <a:xfrm>
                  <a:off x="1422400" y="990600"/>
                  <a:ext cx="71438" cy="60325"/>
                </a:xfrm>
                <a:custGeom>
                  <a:avLst/>
                  <a:gdLst>
                    <a:gd name="txL" fmla="*/ 0 w 45"/>
                    <a:gd name="txT" fmla="*/ 0 h 38"/>
                    <a:gd name="txR" fmla="*/ 45 w 45"/>
                    <a:gd name="txB" fmla="*/ 38 h 38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5" h="38">
                      <a:moveTo>
                        <a:pt x="40" y="38"/>
                      </a:moveTo>
                      <a:lnTo>
                        <a:pt x="45" y="31"/>
                      </a:lnTo>
                      <a:lnTo>
                        <a:pt x="4" y="0"/>
                      </a:lnTo>
                      <a:lnTo>
                        <a:pt x="0" y="7"/>
                      </a:lnTo>
                      <a:lnTo>
                        <a:pt x="40" y="38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92" name="Freeform 53"/>
                <p:cNvSpPr/>
                <p:nvPr/>
              </p:nvSpPr>
              <p:spPr>
                <a:xfrm>
                  <a:off x="1417637" y="979488"/>
                  <a:ext cx="76200" cy="93663"/>
                </a:xfrm>
                <a:custGeom>
                  <a:avLst/>
                  <a:gdLst>
                    <a:gd name="txL" fmla="*/ 0 w 48"/>
                    <a:gd name="txT" fmla="*/ 0 h 59"/>
                    <a:gd name="txR" fmla="*/ 48 w 48"/>
                    <a:gd name="txB" fmla="*/ 59 h 59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8" h="59">
                      <a:moveTo>
                        <a:pt x="3" y="59"/>
                      </a:moveTo>
                      <a:lnTo>
                        <a:pt x="0" y="52"/>
                      </a:lnTo>
                      <a:lnTo>
                        <a:pt x="43" y="0"/>
                      </a:lnTo>
                      <a:lnTo>
                        <a:pt x="48" y="7"/>
                      </a:lnTo>
                      <a:lnTo>
                        <a:pt x="3" y="59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93" name="Freeform 54"/>
                <p:cNvSpPr/>
                <p:nvPr/>
              </p:nvSpPr>
              <p:spPr>
                <a:xfrm>
                  <a:off x="1298575" y="976313"/>
                  <a:ext cx="107950" cy="127000"/>
                </a:xfrm>
                <a:custGeom>
                  <a:avLst/>
                  <a:gdLst>
                    <a:gd name="txL" fmla="*/ 0 w 68"/>
                    <a:gd name="txT" fmla="*/ 0 h 80"/>
                    <a:gd name="txR" fmla="*/ 68 w 68"/>
                    <a:gd name="txB" fmla="*/ 80 h 80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68" h="80">
                      <a:moveTo>
                        <a:pt x="4" y="80"/>
                      </a:moveTo>
                      <a:lnTo>
                        <a:pt x="0" y="75"/>
                      </a:lnTo>
                      <a:lnTo>
                        <a:pt x="63" y="0"/>
                      </a:lnTo>
                      <a:lnTo>
                        <a:pt x="68" y="7"/>
                      </a:lnTo>
                      <a:lnTo>
                        <a:pt x="4" y="8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94" name="Freeform 55"/>
                <p:cNvSpPr/>
                <p:nvPr/>
              </p:nvSpPr>
              <p:spPr>
                <a:xfrm>
                  <a:off x="1155700" y="979488"/>
                  <a:ext cx="138113" cy="168275"/>
                </a:xfrm>
                <a:custGeom>
                  <a:avLst/>
                  <a:gdLst>
                    <a:gd name="txL" fmla="*/ 0 w 87"/>
                    <a:gd name="txT" fmla="*/ 0 h 106"/>
                    <a:gd name="txR" fmla="*/ 87 w 87"/>
                    <a:gd name="txB" fmla="*/ 106 h 106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7" h="106">
                      <a:moveTo>
                        <a:pt x="2" y="106"/>
                      </a:moveTo>
                      <a:lnTo>
                        <a:pt x="0" y="99"/>
                      </a:lnTo>
                      <a:lnTo>
                        <a:pt x="83" y="0"/>
                      </a:lnTo>
                      <a:lnTo>
                        <a:pt x="87" y="7"/>
                      </a:lnTo>
                      <a:lnTo>
                        <a:pt x="2" y="106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95" name="Freeform 56"/>
                <p:cNvSpPr/>
                <p:nvPr/>
              </p:nvSpPr>
              <p:spPr>
                <a:xfrm>
                  <a:off x="1054100" y="987425"/>
                  <a:ext cx="127000" cy="182563"/>
                </a:xfrm>
                <a:custGeom>
                  <a:avLst/>
                  <a:gdLst>
                    <a:gd name="txL" fmla="*/ 0 w 80"/>
                    <a:gd name="txT" fmla="*/ 0 h 115"/>
                    <a:gd name="txR" fmla="*/ 80 w 80"/>
                    <a:gd name="txB" fmla="*/ 115 h 115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0" h="115">
                      <a:moveTo>
                        <a:pt x="5" y="115"/>
                      </a:moveTo>
                      <a:lnTo>
                        <a:pt x="0" y="111"/>
                      </a:lnTo>
                      <a:lnTo>
                        <a:pt x="76" y="0"/>
                      </a:lnTo>
                      <a:lnTo>
                        <a:pt x="80" y="7"/>
                      </a:lnTo>
                      <a:lnTo>
                        <a:pt x="5" y="115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96" name="Freeform 57"/>
                <p:cNvSpPr/>
                <p:nvPr/>
              </p:nvSpPr>
              <p:spPr>
                <a:xfrm>
                  <a:off x="585787" y="990600"/>
                  <a:ext cx="115888" cy="138113"/>
                </a:xfrm>
                <a:custGeom>
                  <a:avLst/>
                  <a:gdLst>
                    <a:gd name="txL" fmla="*/ 0 w 73"/>
                    <a:gd name="txT" fmla="*/ 0 h 87"/>
                    <a:gd name="txR" fmla="*/ 73 w 73"/>
                    <a:gd name="txB" fmla="*/ 87 h 8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73" h="87">
                      <a:moveTo>
                        <a:pt x="5" y="87"/>
                      </a:moveTo>
                      <a:lnTo>
                        <a:pt x="0" y="80"/>
                      </a:lnTo>
                      <a:lnTo>
                        <a:pt x="68" y="0"/>
                      </a:lnTo>
                      <a:lnTo>
                        <a:pt x="73" y="5"/>
                      </a:lnTo>
                      <a:lnTo>
                        <a:pt x="5" y="87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97" name="Freeform 58"/>
                <p:cNvSpPr/>
                <p:nvPr/>
              </p:nvSpPr>
              <p:spPr>
                <a:xfrm>
                  <a:off x="476250" y="971550"/>
                  <a:ext cx="117475" cy="142875"/>
                </a:xfrm>
                <a:custGeom>
                  <a:avLst/>
                  <a:gdLst>
                    <a:gd name="txL" fmla="*/ 0 w 74"/>
                    <a:gd name="txT" fmla="*/ 0 h 90"/>
                    <a:gd name="txR" fmla="*/ 74 w 74"/>
                    <a:gd name="txB" fmla="*/ 90 h 90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74" h="90">
                      <a:moveTo>
                        <a:pt x="5" y="90"/>
                      </a:moveTo>
                      <a:lnTo>
                        <a:pt x="0" y="83"/>
                      </a:lnTo>
                      <a:lnTo>
                        <a:pt x="69" y="0"/>
                      </a:lnTo>
                      <a:lnTo>
                        <a:pt x="74" y="7"/>
                      </a:lnTo>
                      <a:lnTo>
                        <a:pt x="5" y="9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98" name="Freeform 59"/>
                <p:cNvSpPr/>
                <p:nvPr/>
              </p:nvSpPr>
              <p:spPr>
                <a:xfrm>
                  <a:off x="379412" y="990600"/>
                  <a:ext cx="90488" cy="93663"/>
                </a:xfrm>
                <a:custGeom>
                  <a:avLst/>
                  <a:gdLst>
                    <a:gd name="txL" fmla="*/ 0 w 57"/>
                    <a:gd name="txT" fmla="*/ 0 h 59"/>
                    <a:gd name="txR" fmla="*/ 57 w 57"/>
                    <a:gd name="txB" fmla="*/ 59 h 59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57" h="59">
                      <a:moveTo>
                        <a:pt x="5" y="59"/>
                      </a:moveTo>
                      <a:lnTo>
                        <a:pt x="0" y="52"/>
                      </a:lnTo>
                      <a:lnTo>
                        <a:pt x="52" y="0"/>
                      </a:lnTo>
                      <a:lnTo>
                        <a:pt x="57" y="5"/>
                      </a:lnTo>
                      <a:lnTo>
                        <a:pt x="5" y="59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99" name="Freeform 60"/>
                <p:cNvSpPr/>
                <p:nvPr/>
              </p:nvSpPr>
              <p:spPr>
                <a:xfrm>
                  <a:off x="280987" y="990600"/>
                  <a:ext cx="68263" cy="60325"/>
                </a:xfrm>
                <a:custGeom>
                  <a:avLst/>
                  <a:gdLst>
                    <a:gd name="txL" fmla="*/ 0 w 43"/>
                    <a:gd name="txT" fmla="*/ 0 h 38"/>
                    <a:gd name="txR" fmla="*/ 43 w 43"/>
                    <a:gd name="txB" fmla="*/ 38 h 38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3" h="38">
                      <a:moveTo>
                        <a:pt x="5" y="38"/>
                      </a:moveTo>
                      <a:lnTo>
                        <a:pt x="0" y="31"/>
                      </a:lnTo>
                      <a:lnTo>
                        <a:pt x="38" y="0"/>
                      </a:lnTo>
                      <a:lnTo>
                        <a:pt x="43" y="7"/>
                      </a:lnTo>
                      <a:lnTo>
                        <a:pt x="5" y="38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00" name="Freeform 61"/>
                <p:cNvSpPr/>
                <p:nvPr/>
              </p:nvSpPr>
              <p:spPr>
                <a:xfrm>
                  <a:off x="280987" y="979488"/>
                  <a:ext cx="76200" cy="93663"/>
                </a:xfrm>
                <a:custGeom>
                  <a:avLst/>
                  <a:gdLst>
                    <a:gd name="txL" fmla="*/ 0 w 48"/>
                    <a:gd name="txT" fmla="*/ 0 h 59"/>
                    <a:gd name="txR" fmla="*/ 48 w 48"/>
                    <a:gd name="txB" fmla="*/ 59 h 59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8" h="59">
                      <a:moveTo>
                        <a:pt x="43" y="59"/>
                      </a:moveTo>
                      <a:lnTo>
                        <a:pt x="48" y="52"/>
                      </a:lnTo>
                      <a:lnTo>
                        <a:pt x="5" y="0"/>
                      </a:lnTo>
                      <a:lnTo>
                        <a:pt x="0" y="7"/>
                      </a:lnTo>
                      <a:lnTo>
                        <a:pt x="43" y="59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01" name="Freeform 62"/>
                <p:cNvSpPr/>
                <p:nvPr/>
              </p:nvSpPr>
              <p:spPr>
                <a:xfrm>
                  <a:off x="368300" y="976313"/>
                  <a:ext cx="104775" cy="127000"/>
                </a:xfrm>
                <a:custGeom>
                  <a:avLst/>
                  <a:gdLst>
                    <a:gd name="txL" fmla="*/ 0 w 66"/>
                    <a:gd name="txT" fmla="*/ 0 h 80"/>
                    <a:gd name="txR" fmla="*/ 66 w 66"/>
                    <a:gd name="txB" fmla="*/ 80 h 80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66" h="80">
                      <a:moveTo>
                        <a:pt x="64" y="80"/>
                      </a:moveTo>
                      <a:lnTo>
                        <a:pt x="66" y="75"/>
                      </a:lnTo>
                      <a:lnTo>
                        <a:pt x="5" y="0"/>
                      </a:lnTo>
                      <a:lnTo>
                        <a:pt x="0" y="7"/>
                      </a:lnTo>
                      <a:lnTo>
                        <a:pt x="64" y="8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02" name="Freeform 63"/>
                <p:cNvSpPr/>
                <p:nvPr/>
              </p:nvSpPr>
              <p:spPr>
                <a:xfrm>
                  <a:off x="481012" y="979488"/>
                  <a:ext cx="138113" cy="168275"/>
                </a:xfrm>
                <a:custGeom>
                  <a:avLst/>
                  <a:gdLst>
                    <a:gd name="txL" fmla="*/ 0 w 87"/>
                    <a:gd name="txT" fmla="*/ 0 h 106"/>
                    <a:gd name="txR" fmla="*/ 87 w 87"/>
                    <a:gd name="txB" fmla="*/ 106 h 106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7" h="106">
                      <a:moveTo>
                        <a:pt x="82" y="106"/>
                      </a:moveTo>
                      <a:lnTo>
                        <a:pt x="87" y="99"/>
                      </a:lnTo>
                      <a:lnTo>
                        <a:pt x="2" y="0"/>
                      </a:lnTo>
                      <a:lnTo>
                        <a:pt x="0" y="7"/>
                      </a:lnTo>
                      <a:lnTo>
                        <a:pt x="82" y="106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03" name="Freeform 64"/>
                <p:cNvSpPr/>
                <p:nvPr/>
              </p:nvSpPr>
              <p:spPr>
                <a:xfrm>
                  <a:off x="593725" y="987425"/>
                  <a:ext cx="127000" cy="182563"/>
                </a:xfrm>
                <a:custGeom>
                  <a:avLst/>
                  <a:gdLst>
                    <a:gd name="txL" fmla="*/ 0 w 80"/>
                    <a:gd name="txT" fmla="*/ 0 h 115"/>
                    <a:gd name="txR" fmla="*/ 80 w 80"/>
                    <a:gd name="txB" fmla="*/ 115 h 115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0" h="115">
                      <a:moveTo>
                        <a:pt x="75" y="115"/>
                      </a:moveTo>
                      <a:lnTo>
                        <a:pt x="80" y="111"/>
                      </a:lnTo>
                      <a:lnTo>
                        <a:pt x="4" y="0"/>
                      </a:lnTo>
                      <a:lnTo>
                        <a:pt x="0" y="7"/>
                      </a:lnTo>
                      <a:lnTo>
                        <a:pt x="75" y="115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04" name="Rectangle 65"/>
                <p:cNvSpPr/>
                <p:nvPr/>
              </p:nvSpPr>
              <p:spPr>
                <a:xfrm>
                  <a:off x="746125" y="1144588"/>
                  <a:ext cx="285750" cy="36513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505" name="Rectangle 66"/>
                <p:cNvSpPr/>
                <p:nvPr/>
              </p:nvSpPr>
              <p:spPr>
                <a:xfrm>
                  <a:off x="454025" y="514350"/>
                  <a:ext cx="881063" cy="1905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506" name="Freeform 67"/>
                <p:cNvSpPr/>
                <p:nvPr/>
              </p:nvSpPr>
              <p:spPr>
                <a:xfrm>
                  <a:off x="968375" y="517525"/>
                  <a:ext cx="366713" cy="112713"/>
                </a:xfrm>
                <a:custGeom>
                  <a:avLst/>
                  <a:gdLst>
                    <a:gd name="txL" fmla="*/ 0 w 231"/>
                    <a:gd name="txT" fmla="*/ 0 h 71"/>
                    <a:gd name="txR" fmla="*/ 231 w 231"/>
                    <a:gd name="txB" fmla="*/ 71 h 71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231" h="71">
                      <a:moveTo>
                        <a:pt x="231" y="15"/>
                      </a:moveTo>
                      <a:lnTo>
                        <a:pt x="2" y="71"/>
                      </a:lnTo>
                      <a:lnTo>
                        <a:pt x="0" y="59"/>
                      </a:lnTo>
                      <a:lnTo>
                        <a:pt x="229" y="0"/>
                      </a:lnTo>
                      <a:lnTo>
                        <a:pt x="231" y="15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07" name="Freeform 68"/>
                <p:cNvSpPr/>
                <p:nvPr/>
              </p:nvSpPr>
              <p:spPr>
                <a:xfrm>
                  <a:off x="454025" y="517525"/>
                  <a:ext cx="363538" cy="112713"/>
                </a:xfrm>
                <a:custGeom>
                  <a:avLst/>
                  <a:gdLst>
                    <a:gd name="txL" fmla="*/ 0 w 229"/>
                    <a:gd name="txT" fmla="*/ 0 h 71"/>
                    <a:gd name="txR" fmla="*/ 229 w 229"/>
                    <a:gd name="txB" fmla="*/ 71 h 71"/>
                  </a:gdLst>
                  <a:ahLst/>
                  <a:cxnLst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0" y="0"/>
                    </a:cxn>
                    <a:cxn ang="0">
                      <a:pos x="0" y="2147483646"/>
                    </a:cxn>
                  </a:cxnLst>
                  <a:rect l="txL" t="txT" r="txR" b="txB"/>
                  <a:pathLst>
                    <a:path w="229" h="71">
                      <a:moveTo>
                        <a:pt x="0" y="15"/>
                      </a:moveTo>
                      <a:lnTo>
                        <a:pt x="229" y="71"/>
                      </a:lnTo>
                      <a:lnTo>
                        <a:pt x="229" y="59"/>
                      </a:lnTo>
                      <a:lnTo>
                        <a:pt x="0" y="0"/>
                      </a:lnTo>
                      <a:lnTo>
                        <a:pt x="0" y="15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08" name="Freeform 69"/>
                <p:cNvSpPr/>
                <p:nvPr/>
              </p:nvSpPr>
              <p:spPr>
                <a:xfrm>
                  <a:off x="998537" y="522288"/>
                  <a:ext cx="66675" cy="82550"/>
                </a:xfrm>
                <a:custGeom>
                  <a:avLst/>
                  <a:gdLst>
                    <a:gd name="txL" fmla="*/ 0 w 42"/>
                    <a:gd name="txT" fmla="*/ 0 h 52"/>
                    <a:gd name="txR" fmla="*/ 42 w 42"/>
                    <a:gd name="txB" fmla="*/ 52 h 52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2" h="52">
                      <a:moveTo>
                        <a:pt x="40" y="52"/>
                      </a:moveTo>
                      <a:lnTo>
                        <a:pt x="42" y="47"/>
                      </a:lnTo>
                      <a:lnTo>
                        <a:pt x="2" y="0"/>
                      </a:lnTo>
                      <a:lnTo>
                        <a:pt x="0" y="4"/>
                      </a:lnTo>
                      <a:lnTo>
                        <a:pt x="40" y="52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09" name="Freeform 70"/>
                <p:cNvSpPr/>
                <p:nvPr/>
              </p:nvSpPr>
              <p:spPr>
                <a:xfrm>
                  <a:off x="1057275" y="514350"/>
                  <a:ext cx="68263" cy="79375"/>
                </a:xfrm>
                <a:custGeom>
                  <a:avLst/>
                  <a:gdLst>
                    <a:gd name="txL" fmla="*/ 0 w 43"/>
                    <a:gd name="txT" fmla="*/ 0 h 50"/>
                    <a:gd name="txR" fmla="*/ 43 w 43"/>
                    <a:gd name="txB" fmla="*/ 50 h 50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3" h="50">
                      <a:moveTo>
                        <a:pt x="41" y="50"/>
                      </a:moveTo>
                      <a:lnTo>
                        <a:pt x="43" y="47"/>
                      </a:lnTo>
                      <a:lnTo>
                        <a:pt x="3" y="0"/>
                      </a:lnTo>
                      <a:lnTo>
                        <a:pt x="0" y="2"/>
                      </a:lnTo>
                      <a:lnTo>
                        <a:pt x="41" y="5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10" name="Freeform 71"/>
                <p:cNvSpPr/>
                <p:nvPr/>
              </p:nvSpPr>
              <p:spPr>
                <a:xfrm>
                  <a:off x="1128712" y="522288"/>
                  <a:ext cx="52388" cy="52388"/>
                </a:xfrm>
                <a:custGeom>
                  <a:avLst/>
                  <a:gdLst>
                    <a:gd name="txL" fmla="*/ 0 w 33"/>
                    <a:gd name="txT" fmla="*/ 0 h 33"/>
                    <a:gd name="txR" fmla="*/ 33 w 33"/>
                    <a:gd name="txB" fmla="*/ 33 h 33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33" h="33">
                      <a:moveTo>
                        <a:pt x="31" y="33"/>
                      </a:moveTo>
                      <a:lnTo>
                        <a:pt x="33" y="30"/>
                      </a:lnTo>
                      <a:lnTo>
                        <a:pt x="3" y="0"/>
                      </a:lnTo>
                      <a:lnTo>
                        <a:pt x="0" y="4"/>
                      </a:lnTo>
                      <a:lnTo>
                        <a:pt x="31" y="33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11" name="Freeform 72"/>
                <p:cNvSpPr/>
                <p:nvPr/>
              </p:nvSpPr>
              <p:spPr>
                <a:xfrm>
                  <a:off x="1196975" y="522288"/>
                  <a:ext cx="41275" cy="33338"/>
                </a:xfrm>
                <a:custGeom>
                  <a:avLst/>
                  <a:gdLst>
                    <a:gd name="txL" fmla="*/ 0 w 26"/>
                    <a:gd name="txT" fmla="*/ 0 h 21"/>
                    <a:gd name="txR" fmla="*/ 26 w 26"/>
                    <a:gd name="txB" fmla="*/ 21 h 21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26" h="21">
                      <a:moveTo>
                        <a:pt x="24" y="21"/>
                      </a:moveTo>
                      <a:lnTo>
                        <a:pt x="26" y="19"/>
                      </a:lnTo>
                      <a:lnTo>
                        <a:pt x="2" y="0"/>
                      </a:lnTo>
                      <a:lnTo>
                        <a:pt x="0" y="4"/>
                      </a:lnTo>
                      <a:lnTo>
                        <a:pt x="24" y="21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12" name="Freeform 73"/>
                <p:cNvSpPr/>
                <p:nvPr/>
              </p:nvSpPr>
              <p:spPr>
                <a:xfrm>
                  <a:off x="1193800" y="517525"/>
                  <a:ext cx="41275" cy="52388"/>
                </a:xfrm>
                <a:custGeom>
                  <a:avLst/>
                  <a:gdLst>
                    <a:gd name="txL" fmla="*/ 0 w 26"/>
                    <a:gd name="txT" fmla="*/ 0 h 33"/>
                    <a:gd name="txR" fmla="*/ 26 w 26"/>
                    <a:gd name="txB" fmla="*/ 33 h 33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26" h="33">
                      <a:moveTo>
                        <a:pt x="2" y="33"/>
                      </a:moveTo>
                      <a:lnTo>
                        <a:pt x="0" y="29"/>
                      </a:lnTo>
                      <a:lnTo>
                        <a:pt x="23" y="0"/>
                      </a:lnTo>
                      <a:lnTo>
                        <a:pt x="26" y="3"/>
                      </a:lnTo>
                      <a:lnTo>
                        <a:pt x="2" y="33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13" name="Freeform 74"/>
                <p:cNvSpPr/>
                <p:nvPr/>
              </p:nvSpPr>
              <p:spPr>
                <a:xfrm>
                  <a:off x="1125537" y="514350"/>
                  <a:ext cx="60325" cy="74613"/>
                </a:xfrm>
                <a:custGeom>
                  <a:avLst/>
                  <a:gdLst>
                    <a:gd name="txL" fmla="*/ 0 w 38"/>
                    <a:gd name="txT" fmla="*/ 0 h 47"/>
                    <a:gd name="txR" fmla="*/ 38 w 38"/>
                    <a:gd name="txB" fmla="*/ 47 h 4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38" h="47">
                      <a:moveTo>
                        <a:pt x="2" y="47"/>
                      </a:moveTo>
                      <a:lnTo>
                        <a:pt x="0" y="42"/>
                      </a:lnTo>
                      <a:lnTo>
                        <a:pt x="38" y="0"/>
                      </a:lnTo>
                      <a:lnTo>
                        <a:pt x="38" y="5"/>
                      </a:lnTo>
                      <a:lnTo>
                        <a:pt x="2" y="47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14" name="Freeform 75"/>
                <p:cNvSpPr/>
                <p:nvPr/>
              </p:nvSpPr>
              <p:spPr>
                <a:xfrm>
                  <a:off x="1046162" y="517525"/>
                  <a:ext cx="79375" cy="93663"/>
                </a:xfrm>
                <a:custGeom>
                  <a:avLst/>
                  <a:gdLst>
                    <a:gd name="txL" fmla="*/ 0 w 50"/>
                    <a:gd name="txT" fmla="*/ 0 h 59"/>
                    <a:gd name="txR" fmla="*/ 50 w 50"/>
                    <a:gd name="txB" fmla="*/ 59 h 59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50" h="59">
                      <a:moveTo>
                        <a:pt x="3" y="59"/>
                      </a:moveTo>
                      <a:lnTo>
                        <a:pt x="0" y="57"/>
                      </a:lnTo>
                      <a:lnTo>
                        <a:pt x="48" y="0"/>
                      </a:lnTo>
                      <a:lnTo>
                        <a:pt x="50" y="3"/>
                      </a:lnTo>
                      <a:lnTo>
                        <a:pt x="3" y="59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15" name="Freeform 76"/>
                <p:cNvSpPr/>
                <p:nvPr/>
              </p:nvSpPr>
              <p:spPr>
                <a:xfrm>
                  <a:off x="990600" y="522288"/>
                  <a:ext cx="71438" cy="104775"/>
                </a:xfrm>
                <a:custGeom>
                  <a:avLst/>
                  <a:gdLst>
                    <a:gd name="txL" fmla="*/ 0 w 45"/>
                    <a:gd name="txT" fmla="*/ 0 h 66"/>
                    <a:gd name="txR" fmla="*/ 45 w 45"/>
                    <a:gd name="txB" fmla="*/ 66 h 66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5" h="66">
                      <a:moveTo>
                        <a:pt x="2" y="66"/>
                      </a:moveTo>
                      <a:lnTo>
                        <a:pt x="0" y="61"/>
                      </a:lnTo>
                      <a:lnTo>
                        <a:pt x="42" y="0"/>
                      </a:lnTo>
                      <a:lnTo>
                        <a:pt x="45" y="2"/>
                      </a:lnTo>
                      <a:lnTo>
                        <a:pt x="2" y="66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16" name="Freeform 77"/>
                <p:cNvSpPr/>
                <p:nvPr/>
              </p:nvSpPr>
              <p:spPr>
                <a:xfrm>
                  <a:off x="723900" y="522288"/>
                  <a:ext cx="63500" cy="82550"/>
                </a:xfrm>
                <a:custGeom>
                  <a:avLst/>
                  <a:gdLst>
                    <a:gd name="txL" fmla="*/ 0 w 40"/>
                    <a:gd name="txT" fmla="*/ 0 h 52"/>
                    <a:gd name="txR" fmla="*/ 40 w 40"/>
                    <a:gd name="txB" fmla="*/ 52 h 52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0" h="52">
                      <a:moveTo>
                        <a:pt x="3" y="52"/>
                      </a:moveTo>
                      <a:lnTo>
                        <a:pt x="0" y="47"/>
                      </a:lnTo>
                      <a:lnTo>
                        <a:pt x="38" y="0"/>
                      </a:lnTo>
                      <a:lnTo>
                        <a:pt x="40" y="4"/>
                      </a:lnTo>
                      <a:lnTo>
                        <a:pt x="3" y="52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17" name="Freeform 78"/>
                <p:cNvSpPr/>
                <p:nvPr/>
              </p:nvSpPr>
              <p:spPr>
                <a:xfrm>
                  <a:off x="660400" y="514350"/>
                  <a:ext cx="68263" cy="79375"/>
                </a:xfrm>
                <a:custGeom>
                  <a:avLst/>
                  <a:gdLst>
                    <a:gd name="txL" fmla="*/ 0 w 43"/>
                    <a:gd name="txT" fmla="*/ 0 h 50"/>
                    <a:gd name="txR" fmla="*/ 43 w 43"/>
                    <a:gd name="txB" fmla="*/ 50 h 50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3" h="50">
                      <a:moveTo>
                        <a:pt x="2" y="50"/>
                      </a:moveTo>
                      <a:lnTo>
                        <a:pt x="0" y="47"/>
                      </a:lnTo>
                      <a:lnTo>
                        <a:pt x="40" y="0"/>
                      </a:lnTo>
                      <a:lnTo>
                        <a:pt x="43" y="2"/>
                      </a:lnTo>
                      <a:lnTo>
                        <a:pt x="2" y="5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18" name="Freeform 79"/>
                <p:cNvSpPr/>
                <p:nvPr/>
              </p:nvSpPr>
              <p:spPr>
                <a:xfrm>
                  <a:off x="608012" y="522288"/>
                  <a:ext cx="49213" cy="52388"/>
                </a:xfrm>
                <a:custGeom>
                  <a:avLst/>
                  <a:gdLst>
                    <a:gd name="txL" fmla="*/ 0 w 31"/>
                    <a:gd name="txT" fmla="*/ 0 h 33"/>
                    <a:gd name="txR" fmla="*/ 31 w 31"/>
                    <a:gd name="txB" fmla="*/ 33 h 33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31" h="33">
                      <a:moveTo>
                        <a:pt x="2" y="33"/>
                      </a:moveTo>
                      <a:lnTo>
                        <a:pt x="0" y="30"/>
                      </a:lnTo>
                      <a:lnTo>
                        <a:pt x="28" y="0"/>
                      </a:lnTo>
                      <a:lnTo>
                        <a:pt x="31" y="4"/>
                      </a:lnTo>
                      <a:lnTo>
                        <a:pt x="2" y="33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19" name="Freeform 80"/>
                <p:cNvSpPr/>
                <p:nvPr/>
              </p:nvSpPr>
              <p:spPr>
                <a:xfrm>
                  <a:off x="552450" y="522288"/>
                  <a:ext cx="36513" cy="33338"/>
                </a:xfrm>
                <a:custGeom>
                  <a:avLst/>
                  <a:gdLst>
                    <a:gd name="txL" fmla="*/ 0 w 23"/>
                    <a:gd name="txT" fmla="*/ 0 h 21"/>
                    <a:gd name="txR" fmla="*/ 23 w 23"/>
                    <a:gd name="txB" fmla="*/ 21 h 21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23" h="21">
                      <a:moveTo>
                        <a:pt x="2" y="21"/>
                      </a:moveTo>
                      <a:lnTo>
                        <a:pt x="0" y="19"/>
                      </a:lnTo>
                      <a:lnTo>
                        <a:pt x="21" y="0"/>
                      </a:lnTo>
                      <a:lnTo>
                        <a:pt x="23" y="4"/>
                      </a:lnTo>
                      <a:lnTo>
                        <a:pt x="2" y="21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20" name="Freeform 81"/>
                <p:cNvSpPr/>
                <p:nvPr/>
              </p:nvSpPr>
              <p:spPr>
                <a:xfrm>
                  <a:off x="552450" y="517525"/>
                  <a:ext cx="41275" cy="52388"/>
                </a:xfrm>
                <a:custGeom>
                  <a:avLst/>
                  <a:gdLst>
                    <a:gd name="txL" fmla="*/ 0 w 26"/>
                    <a:gd name="txT" fmla="*/ 0 h 33"/>
                    <a:gd name="txR" fmla="*/ 26 w 26"/>
                    <a:gd name="txB" fmla="*/ 33 h 33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26" h="33">
                      <a:moveTo>
                        <a:pt x="23" y="33"/>
                      </a:moveTo>
                      <a:lnTo>
                        <a:pt x="26" y="29"/>
                      </a:lnTo>
                      <a:lnTo>
                        <a:pt x="2" y="0"/>
                      </a:lnTo>
                      <a:lnTo>
                        <a:pt x="0" y="3"/>
                      </a:lnTo>
                      <a:lnTo>
                        <a:pt x="23" y="33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21" name="Freeform 82"/>
                <p:cNvSpPr/>
                <p:nvPr/>
              </p:nvSpPr>
              <p:spPr>
                <a:xfrm>
                  <a:off x="600075" y="514350"/>
                  <a:ext cx="60325" cy="74613"/>
                </a:xfrm>
                <a:custGeom>
                  <a:avLst/>
                  <a:gdLst>
                    <a:gd name="txL" fmla="*/ 0 w 38"/>
                    <a:gd name="txT" fmla="*/ 0 h 47"/>
                    <a:gd name="txR" fmla="*/ 38 w 38"/>
                    <a:gd name="txB" fmla="*/ 47 h 4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38" h="47">
                      <a:moveTo>
                        <a:pt x="36" y="47"/>
                      </a:moveTo>
                      <a:lnTo>
                        <a:pt x="38" y="42"/>
                      </a:lnTo>
                      <a:lnTo>
                        <a:pt x="3" y="0"/>
                      </a:lnTo>
                      <a:lnTo>
                        <a:pt x="0" y="5"/>
                      </a:lnTo>
                      <a:lnTo>
                        <a:pt x="36" y="47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22" name="Freeform 83"/>
                <p:cNvSpPr/>
                <p:nvPr/>
              </p:nvSpPr>
              <p:spPr>
                <a:xfrm>
                  <a:off x="663575" y="517525"/>
                  <a:ext cx="79375" cy="93663"/>
                </a:xfrm>
                <a:custGeom>
                  <a:avLst/>
                  <a:gdLst>
                    <a:gd name="txL" fmla="*/ 0 w 50"/>
                    <a:gd name="txT" fmla="*/ 0 h 59"/>
                    <a:gd name="txR" fmla="*/ 50 w 50"/>
                    <a:gd name="txB" fmla="*/ 59 h 59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50" h="59">
                      <a:moveTo>
                        <a:pt x="48" y="59"/>
                      </a:moveTo>
                      <a:lnTo>
                        <a:pt x="50" y="57"/>
                      </a:lnTo>
                      <a:lnTo>
                        <a:pt x="3" y="0"/>
                      </a:lnTo>
                      <a:lnTo>
                        <a:pt x="0" y="3"/>
                      </a:lnTo>
                      <a:lnTo>
                        <a:pt x="48" y="59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23" name="Freeform 84"/>
                <p:cNvSpPr/>
                <p:nvPr/>
              </p:nvSpPr>
              <p:spPr>
                <a:xfrm>
                  <a:off x="728662" y="522288"/>
                  <a:ext cx="69850" cy="104775"/>
                </a:xfrm>
                <a:custGeom>
                  <a:avLst/>
                  <a:gdLst>
                    <a:gd name="txL" fmla="*/ 0 w 44"/>
                    <a:gd name="txT" fmla="*/ 0 h 66"/>
                    <a:gd name="txR" fmla="*/ 44 w 44"/>
                    <a:gd name="txB" fmla="*/ 66 h 66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4" h="66">
                      <a:moveTo>
                        <a:pt x="42" y="66"/>
                      </a:moveTo>
                      <a:lnTo>
                        <a:pt x="44" y="61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42" y="66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524" name="Rectangle 85"/>
                <p:cNvSpPr/>
                <p:nvPr/>
              </p:nvSpPr>
              <p:spPr>
                <a:xfrm>
                  <a:off x="814387" y="611188"/>
                  <a:ext cx="161925" cy="23813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16404" name="Group 92"/>
            <p:cNvGrpSpPr/>
            <p:nvPr/>
          </p:nvGrpSpPr>
          <p:grpSpPr>
            <a:xfrm>
              <a:off x="1111250" y="0"/>
              <a:ext cx="217488" cy="215900"/>
              <a:chOff x="0" y="0"/>
              <a:chExt cx="2576513" cy="2576513"/>
            </a:xfrm>
          </p:grpSpPr>
          <p:sp>
            <p:nvSpPr>
              <p:cNvPr id="16424" name="Freeform 92"/>
              <p:cNvSpPr/>
              <p:nvPr/>
            </p:nvSpPr>
            <p:spPr>
              <a:xfrm>
                <a:off x="0" y="0"/>
                <a:ext cx="2576513" cy="2576513"/>
              </a:xfrm>
              <a:custGeom>
                <a:avLst/>
                <a:gdLst>
                  <a:gd name="txL" fmla="*/ 0 w 687"/>
                  <a:gd name="txT" fmla="*/ 0 h 687"/>
                  <a:gd name="txR" fmla="*/ 687 w 687"/>
                  <a:gd name="txB" fmla="*/ 687 h 68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687" h="687">
                    <a:moveTo>
                      <a:pt x="687" y="624"/>
                    </a:moveTo>
                    <a:cubicBezTo>
                      <a:pt x="687" y="659"/>
                      <a:pt x="659" y="687"/>
                      <a:pt x="625" y="687"/>
                    </a:cubicBezTo>
                    <a:cubicBezTo>
                      <a:pt x="62" y="687"/>
                      <a:pt x="62" y="687"/>
                      <a:pt x="62" y="687"/>
                    </a:cubicBezTo>
                    <a:cubicBezTo>
                      <a:pt x="28" y="687"/>
                      <a:pt x="0" y="659"/>
                      <a:pt x="0" y="62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2" y="0"/>
                    </a:cubicBezTo>
                    <a:cubicBezTo>
                      <a:pt x="625" y="0"/>
                      <a:pt x="625" y="0"/>
                      <a:pt x="625" y="0"/>
                    </a:cubicBezTo>
                    <a:cubicBezTo>
                      <a:pt x="659" y="0"/>
                      <a:pt x="687" y="28"/>
                      <a:pt x="687" y="62"/>
                    </a:cubicBezTo>
                    <a:lnTo>
                      <a:pt x="687" y="624"/>
                    </a:lnTo>
                    <a:close/>
                  </a:path>
                </a:pathLst>
              </a:custGeom>
              <a:solidFill>
                <a:srgbClr val="7F7F7F">
                  <a:alpha val="100000"/>
                </a:srgbClr>
              </a:solidFill>
              <a:ln w="25400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6425" name="Freeform 93"/>
              <p:cNvSpPr/>
              <p:nvPr/>
            </p:nvSpPr>
            <p:spPr>
              <a:xfrm>
                <a:off x="263293" y="227339"/>
                <a:ext cx="2313220" cy="2349174"/>
              </a:xfrm>
              <a:custGeom>
                <a:avLst/>
                <a:gdLst>
                  <a:gd name="txL" fmla="*/ 0 w 617"/>
                  <a:gd name="txT" fmla="*/ 0 h 626"/>
                  <a:gd name="txR" fmla="*/ 617 w 617"/>
                  <a:gd name="txB" fmla="*/ 626 h 62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617" h="626">
                    <a:moveTo>
                      <a:pt x="460" y="80"/>
                    </a:moveTo>
                    <a:cubicBezTo>
                      <a:pt x="425" y="115"/>
                      <a:pt x="425" y="115"/>
                      <a:pt x="425" y="115"/>
                    </a:cubicBezTo>
                    <a:cubicBezTo>
                      <a:pt x="309" y="0"/>
                      <a:pt x="309" y="0"/>
                      <a:pt x="309" y="0"/>
                    </a:cubicBezTo>
                    <a:cubicBezTo>
                      <a:pt x="243" y="39"/>
                      <a:pt x="243" y="39"/>
                      <a:pt x="243" y="39"/>
                    </a:cubicBezTo>
                    <a:cubicBezTo>
                      <a:pt x="240" y="100"/>
                      <a:pt x="240" y="100"/>
                      <a:pt x="240" y="100"/>
                    </a:cubicBezTo>
                    <a:cubicBezTo>
                      <a:pt x="179" y="96"/>
                      <a:pt x="179" y="96"/>
                      <a:pt x="179" y="96"/>
                    </a:cubicBezTo>
                    <a:cubicBezTo>
                      <a:pt x="33" y="95"/>
                      <a:pt x="33" y="95"/>
                      <a:pt x="33" y="95"/>
                    </a:cubicBezTo>
                    <a:cubicBezTo>
                      <a:pt x="0" y="156"/>
                      <a:pt x="0" y="156"/>
                      <a:pt x="0" y="156"/>
                    </a:cubicBezTo>
                    <a:cubicBezTo>
                      <a:pt x="111" y="268"/>
                      <a:pt x="111" y="268"/>
                      <a:pt x="111" y="268"/>
                    </a:cubicBezTo>
                    <a:cubicBezTo>
                      <a:pt x="104" y="314"/>
                      <a:pt x="104" y="314"/>
                      <a:pt x="104" y="314"/>
                    </a:cubicBezTo>
                    <a:cubicBezTo>
                      <a:pt x="61" y="360"/>
                      <a:pt x="61" y="360"/>
                      <a:pt x="61" y="360"/>
                    </a:cubicBezTo>
                    <a:cubicBezTo>
                      <a:pt x="60" y="379"/>
                      <a:pt x="60" y="379"/>
                      <a:pt x="60" y="379"/>
                    </a:cubicBezTo>
                    <a:cubicBezTo>
                      <a:pt x="307" y="626"/>
                      <a:pt x="307" y="626"/>
                      <a:pt x="307" y="626"/>
                    </a:cubicBezTo>
                    <a:cubicBezTo>
                      <a:pt x="555" y="626"/>
                      <a:pt x="555" y="626"/>
                      <a:pt x="555" y="626"/>
                    </a:cubicBezTo>
                    <a:cubicBezTo>
                      <a:pt x="589" y="626"/>
                      <a:pt x="617" y="598"/>
                      <a:pt x="617" y="563"/>
                    </a:cubicBezTo>
                    <a:cubicBezTo>
                      <a:pt x="617" y="237"/>
                      <a:pt x="617" y="237"/>
                      <a:pt x="617" y="237"/>
                    </a:cubicBezTo>
                    <a:lnTo>
                      <a:pt x="460" y="80"/>
                    </a:lnTo>
                    <a:close/>
                  </a:path>
                </a:pathLst>
              </a:custGeom>
              <a:solidFill>
                <a:srgbClr val="595959">
                  <a:alpha val="65097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grpSp>
            <p:nvGrpSpPr>
              <p:cNvPr id="16426" name="Group 95"/>
              <p:cNvGrpSpPr/>
              <p:nvPr/>
            </p:nvGrpSpPr>
            <p:grpSpPr>
              <a:xfrm>
                <a:off x="263525" y="214312"/>
                <a:ext cx="1746250" cy="1979613"/>
                <a:chOff x="0" y="0"/>
                <a:chExt cx="1746250" cy="1979613"/>
              </a:xfrm>
            </p:grpSpPr>
            <p:sp>
              <p:nvSpPr>
                <p:cNvPr id="16427" name="Freeform 94"/>
                <p:cNvSpPr/>
                <p:nvPr/>
              </p:nvSpPr>
              <p:spPr>
                <a:xfrm>
                  <a:off x="336550" y="566738"/>
                  <a:ext cx="60325" cy="454025"/>
                </a:xfrm>
                <a:custGeom>
                  <a:avLst/>
                  <a:gdLst>
                    <a:gd name="txL" fmla="*/ 0 w 38"/>
                    <a:gd name="txT" fmla="*/ 0 h 286"/>
                    <a:gd name="txR" fmla="*/ 38 w 38"/>
                    <a:gd name="txB" fmla="*/ 286 h 286"/>
                  </a:gdLst>
                  <a:ahLst/>
                  <a:cxnLst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</a:cxnLst>
                  <a:rect l="txL" t="txT" r="txR" b="txB"/>
                  <a:pathLst>
                    <a:path w="38" h="286">
                      <a:moveTo>
                        <a:pt x="0" y="5"/>
                      </a:moveTo>
                      <a:lnTo>
                        <a:pt x="31" y="286"/>
                      </a:lnTo>
                      <a:lnTo>
                        <a:pt x="38" y="281"/>
                      </a:lnTo>
                      <a:lnTo>
                        <a:pt x="7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28" name="Freeform 95"/>
                <p:cNvSpPr/>
                <p:nvPr/>
              </p:nvSpPr>
              <p:spPr>
                <a:xfrm>
                  <a:off x="382587" y="581025"/>
                  <a:ext cx="33338" cy="446088"/>
                </a:xfrm>
                <a:custGeom>
                  <a:avLst/>
                  <a:gdLst>
                    <a:gd name="txL" fmla="*/ 0 w 21"/>
                    <a:gd name="txT" fmla="*/ 0 h 281"/>
                    <a:gd name="txR" fmla="*/ 21 w 21"/>
                    <a:gd name="txB" fmla="*/ 281 h 281"/>
                  </a:gdLst>
                  <a:ahLst/>
                  <a:cxnLst>
                    <a:cxn ang="0">
                      <a:pos x="0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0"/>
                    </a:cxn>
                  </a:cxnLst>
                  <a:rect l="txL" t="txT" r="txR" b="txB"/>
                  <a:pathLst>
                    <a:path w="21" h="281">
                      <a:moveTo>
                        <a:pt x="0" y="0"/>
                      </a:moveTo>
                      <a:lnTo>
                        <a:pt x="14" y="281"/>
                      </a:lnTo>
                      <a:lnTo>
                        <a:pt x="21" y="281"/>
                      </a:lnTo>
                      <a:lnTo>
                        <a:pt x="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29" name="Freeform 96"/>
                <p:cNvSpPr/>
                <p:nvPr/>
              </p:nvSpPr>
              <p:spPr>
                <a:xfrm>
                  <a:off x="430212" y="566738"/>
                  <a:ext cx="60325" cy="454025"/>
                </a:xfrm>
                <a:custGeom>
                  <a:avLst/>
                  <a:gdLst>
                    <a:gd name="txL" fmla="*/ 0 w 38"/>
                    <a:gd name="txT" fmla="*/ 0 h 286"/>
                    <a:gd name="txR" fmla="*/ 38 w 38"/>
                    <a:gd name="txB" fmla="*/ 286 h 286"/>
                  </a:gdLst>
                  <a:ahLst/>
                  <a:cxnLst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</a:cxnLst>
                  <a:rect l="txL" t="txT" r="txR" b="txB"/>
                  <a:pathLst>
                    <a:path w="38" h="286">
                      <a:moveTo>
                        <a:pt x="0" y="281"/>
                      </a:moveTo>
                      <a:lnTo>
                        <a:pt x="7" y="286"/>
                      </a:lnTo>
                      <a:lnTo>
                        <a:pt x="38" y="5"/>
                      </a:lnTo>
                      <a:lnTo>
                        <a:pt x="31" y="0"/>
                      </a:lnTo>
                      <a:lnTo>
                        <a:pt x="0" y="281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30" name="Freeform 97"/>
                <p:cNvSpPr/>
                <p:nvPr/>
              </p:nvSpPr>
              <p:spPr>
                <a:xfrm>
                  <a:off x="415925" y="581025"/>
                  <a:ext cx="33338" cy="446088"/>
                </a:xfrm>
                <a:custGeom>
                  <a:avLst/>
                  <a:gdLst>
                    <a:gd name="txL" fmla="*/ 0 w 21"/>
                    <a:gd name="txT" fmla="*/ 0 h 281"/>
                    <a:gd name="txR" fmla="*/ 21 w 21"/>
                    <a:gd name="txB" fmla="*/ 281 h 281"/>
                  </a:gdLst>
                  <a:ahLst/>
                  <a:cxnLst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</a:cxnLst>
                  <a:rect l="txL" t="txT" r="txR" b="txB"/>
                  <a:pathLst>
                    <a:path w="21" h="281">
                      <a:moveTo>
                        <a:pt x="0" y="281"/>
                      </a:moveTo>
                      <a:lnTo>
                        <a:pt x="7" y="281"/>
                      </a:lnTo>
                      <a:lnTo>
                        <a:pt x="21" y="0"/>
                      </a:lnTo>
                      <a:lnTo>
                        <a:pt x="14" y="0"/>
                      </a:lnTo>
                      <a:lnTo>
                        <a:pt x="0" y="281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31" name="Freeform 98"/>
                <p:cNvSpPr>
                  <a:spLocks noEditPoints="1"/>
                </p:cNvSpPr>
                <p:nvPr/>
              </p:nvSpPr>
              <p:spPr>
                <a:xfrm>
                  <a:off x="0" y="357188"/>
                  <a:ext cx="1511300" cy="234950"/>
                </a:xfrm>
                <a:custGeom>
                  <a:avLst/>
                  <a:gdLst>
                    <a:gd name="txL" fmla="*/ 0 w 403"/>
                    <a:gd name="txT" fmla="*/ 0 h 63"/>
                    <a:gd name="txR" fmla="*/ 403 w 403"/>
                    <a:gd name="txB" fmla="*/ 63 h 63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03" h="63">
                      <a:moveTo>
                        <a:pt x="403" y="51"/>
                      </a:moveTo>
                      <a:cubicBezTo>
                        <a:pt x="403" y="51"/>
                        <a:pt x="389" y="51"/>
                        <a:pt x="366" y="51"/>
                      </a:cubicBezTo>
                      <a:cubicBezTo>
                        <a:pt x="387" y="11"/>
                        <a:pt x="387" y="11"/>
                        <a:pt x="387" y="11"/>
                      </a:cubicBezTo>
                      <a:cubicBezTo>
                        <a:pt x="397" y="11"/>
                        <a:pt x="403" y="11"/>
                        <a:pt x="403" y="11"/>
                      </a:cubicBezTo>
                      <a:cubicBezTo>
                        <a:pt x="403" y="0"/>
                        <a:pt x="403" y="0"/>
                        <a:pt x="403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403" y="63"/>
                        <a:pt x="403" y="63"/>
                        <a:pt x="403" y="63"/>
                      </a:cubicBezTo>
                      <a:lnTo>
                        <a:pt x="403" y="51"/>
                      </a:lnTo>
                      <a:close/>
                      <a:moveTo>
                        <a:pt x="212" y="15"/>
                      </a:moveTo>
                      <a:cubicBezTo>
                        <a:pt x="234" y="51"/>
                        <a:pt x="234" y="51"/>
                        <a:pt x="234" y="51"/>
                      </a:cubicBezTo>
                      <a:cubicBezTo>
                        <a:pt x="194" y="51"/>
                        <a:pt x="194" y="51"/>
                        <a:pt x="194" y="51"/>
                      </a:cubicBezTo>
                      <a:lnTo>
                        <a:pt x="212" y="15"/>
                      </a:lnTo>
                      <a:close/>
                      <a:moveTo>
                        <a:pt x="300" y="47"/>
                      </a:moveTo>
                      <a:cubicBezTo>
                        <a:pt x="280" y="11"/>
                        <a:pt x="280" y="11"/>
                        <a:pt x="280" y="11"/>
                      </a:cubicBezTo>
                      <a:cubicBezTo>
                        <a:pt x="319" y="11"/>
                        <a:pt x="319" y="11"/>
                        <a:pt x="319" y="11"/>
                      </a:cubicBezTo>
                      <a:lnTo>
                        <a:pt x="300" y="47"/>
                      </a:lnTo>
                      <a:close/>
                      <a:moveTo>
                        <a:pt x="270" y="16"/>
                      </a:moveTo>
                      <a:cubicBezTo>
                        <a:pt x="291" y="51"/>
                        <a:pt x="291" y="51"/>
                        <a:pt x="291" y="51"/>
                      </a:cubicBezTo>
                      <a:cubicBezTo>
                        <a:pt x="252" y="51"/>
                        <a:pt x="252" y="51"/>
                        <a:pt x="252" y="51"/>
                      </a:cubicBezTo>
                      <a:lnTo>
                        <a:pt x="270" y="16"/>
                      </a:lnTo>
                      <a:close/>
                      <a:moveTo>
                        <a:pt x="327" y="16"/>
                      </a:moveTo>
                      <a:cubicBezTo>
                        <a:pt x="348" y="51"/>
                        <a:pt x="348" y="51"/>
                        <a:pt x="348" y="51"/>
                      </a:cubicBezTo>
                      <a:cubicBezTo>
                        <a:pt x="309" y="51"/>
                        <a:pt x="309" y="51"/>
                        <a:pt x="309" y="51"/>
                      </a:cubicBezTo>
                      <a:lnTo>
                        <a:pt x="327" y="16"/>
                      </a:lnTo>
                      <a:close/>
                      <a:moveTo>
                        <a:pt x="337" y="11"/>
                      </a:moveTo>
                      <a:cubicBezTo>
                        <a:pt x="376" y="11"/>
                        <a:pt x="376" y="11"/>
                        <a:pt x="376" y="11"/>
                      </a:cubicBezTo>
                      <a:cubicBezTo>
                        <a:pt x="357" y="47"/>
                        <a:pt x="357" y="47"/>
                        <a:pt x="357" y="47"/>
                      </a:cubicBezTo>
                      <a:lnTo>
                        <a:pt x="337" y="11"/>
                      </a:lnTo>
                      <a:close/>
                      <a:moveTo>
                        <a:pt x="243" y="47"/>
                      </a:moveTo>
                      <a:cubicBezTo>
                        <a:pt x="223" y="11"/>
                        <a:pt x="223" y="11"/>
                        <a:pt x="223" y="11"/>
                      </a:cubicBezTo>
                      <a:cubicBezTo>
                        <a:pt x="261" y="11"/>
                        <a:pt x="261" y="11"/>
                        <a:pt x="261" y="11"/>
                      </a:cubicBezTo>
                      <a:lnTo>
                        <a:pt x="243" y="47"/>
                      </a:lnTo>
                      <a:close/>
                      <a:moveTo>
                        <a:pt x="185" y="47"/>
                      </a:moveTo>
                      <a:cubicBezTo>
                        <a:pt x="164" y="11"/>
                        <a:pt x="164" y="11"/>
                        <a:pt x="164" y="11"/>
                      </a:cubicBezTo>
                      <a:cubicBezTo>
                        <a:pt x="203" y="11"/>
                        <a:pt x="203" y="11"/>
                        <a:pt x="203" y="11"/>
                      </a:cubicBezTo>
                      <a:lnTo>
                        <a:pt x="185" y="47"/>
                      </a:lnTo>
                      <a:close/>
                      <a:moveTo>
                        <a:pt x="46" y="11"/>
                      </a:moveTo>
                      <a:cubicBezTo>
                        <a:pt x="85" y="11"/>
                        <a:pt x="85" y="11"/>
                        <a:pt x="85" y="11"/>
                      </a:cubicBezTo>
                      <a:cubicBezTo>
                        <a:pt x="67" y="48"/>
                        <a:pt x="67" y="48"/>
                        <a:pt x="67" y="48"/>
                      </a:cubicBezTo>
                      <a:lnTo>
                        <a:pt x="46" y="11"/>
                      </a:lnTo>
                      <a:close/>
                      <a:moveTo>
                        <a:pt x="105" y="11"/>
                      </a:moveTo>
                      <a:cubicBezTo>
                        <a:pt x="145" y="11"/>
                        <a:pt x="145" y="11"/>
                        <a:pt x="145" y="11"/>
                      </a:cubicBezTo>
                      <a:cubicBezTo>
                        <a:pt x="126" y="48"/>
                        <a:pt x="126" y="48"/>
                        <a:pt x="126" y="48"/>
                      </a:cubicBezTo>
                      <a:lnTo>
                        <a:pt x="105" y="11"/>
                      </a:lnTo>
                      <a:close/>
                      <a:moveTo>
                        <a:pt x="35" y="15"/>
                      </a:moveTo>
                      <a:cubicBezTo>
                        <a:pt x="57" y="51"/>
                        <a:pt x="57" y="51"/>
                        <a:pt x="57" y="51"/>
                      </a:cubicBezTo>
                      <a:cubicBezTo>
                        <a:pt x="17" y="51"/>
                        <a:pt x="17" y="51"/>
                        <a:pt x="17" y="51"/>
                      </a:cubicBezTo>
                      <a:cubicBezTo>
                        <a:pt x="19" y="46"/>
                        <a:pt x="31" y="23"/>
                        <a:pt x="35" y="15"/>
                      </a:cubicBezTo>
                      <a:close/>
                      <a:moveTo>
                        <a:pt x="95" y="15"/>
                      </a:moveTo>
                      <a:cubicBezTo>
                        <a:pt x="116" y="51"/>
                        <a:pt x="116" y="51"/>
                        <a:pt x="116" y="51"/>
                      </a:cubicBezTo>
                      <a:cubicBezTo>
                        <a:pt x="76" y="51"/>
                        <a:pt x="76" y="51"/>
                        <a:pt x="76" y="51"/>
                      </a:cubicBezTo>
                      <a:lnTo>
                        <a:pt x="95" y="15"/>
                      </a:lnTo>
                      <a:close/>
                      <a:moveTo>
                        <a:pt x="154" y="15"/>
                      </a:moveTo>
                      <a:cubicBezTo>
                        <a:pt x="175" y="51"/>
                        <a:pt x="175" y="51"/>
                        <a:pt x="175" y="51"/>
                      </a:cubicBezTo>
                      <a:cubicBezTo>
                        <a:pt x="135" y="51"/>
                        <a:pt x="135" y="51"/>
                        <a:pt x="135" y="51"/>
                      </a:cubicBezTo>
                      <a:lnTo>
                        <a:pt x="154" y="15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32" name="Freeform 99"/>
                <p:cNvSpPr/>
                <p:nvPr/>
              </p:nvSpPr>
              <p:spPr>
                <a:xfrm>
                  <a:off x="738187" y="1470025"/>
                  <a:ext cx="581025" cy="98425"/>
                </a:xfrm>
                <a:custGeom>
                  <a:avLst/>
                  <a:gdLst>
                    <a:gd name="txL" fmla="*/ 0 w 155"/>
                    <a:gd name="txT" fmla="*/ 0 h 26"/>
                    <a:gd name="txR" fmla="*/ 155 w 155"/>
                    <a:gd name="txB" fmla="*/ 26 h 26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55" h="26">
                      <a:moveTo>
                        <a:pt x="155" y="20"/>
                      </a:moveTo>
                      <a:cubicBezTo>
                        <a:pt x="155" y="23"/>
                        <a:pt x="153" y="26"/>
                        <a:pt x="150" y="26"/>
                      </a:cubicBezTo>
                      <a:cubicBezTo>
                        <a:pt x="5" y="26"/>
                        <a:pt x="5" y="26"/>
                        <a:pt x="5" y="26"/>
                      </a:cubicBezTo>
                      <a:cubicBezTo>
                        <a:pt x="2" y="26"/>
                        <a:pt x="0" y="23"/>
                        <a:pt x="0" y="2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3"/>
                        <a:pt x="2" y="0"/>
                        <a:pt x="5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53" y="0"/>
                        <a:pt x="155" y="3"/>
                        <a:pt x="155" y="6"/>
                      </a:cubicBezTo>
                      <a:lnTo>
                        <a:pt x="155" y="2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33" name="Freeform 100"/>
                <p:cNvSpPr>
                  <a:spLocks noEditPoints="1"/>
                </p:cNvSpPr>
                <p:nvPr/>
              </p:nvSpPr>
              <p:spPr>
                <a:xfrm>
                  <a:off x="884237" y="0"/>
                  <a:ext cx="277813" cy="1447800"/>
                </a:xfrm>
                <a:custGeom>
                  <a:avLst/>
                  <a:gdLst>
                    <a:gd name="txL" fmla="*/ 0 w 74"/>
                    <a:gd name="txT" fmla="*/ 0 h 386"/>
                    <a:gd name="txR" fmla="*/ 74 w 74"/>
                    <a:gd name="txB" fmla="*/ 386 h 386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74" h="386">
                      <a:moveTo>
                        <a:pt x="61" y="386"/>
                      </a:moveTo>
                      <a:cubicBezTo>
                        <a:pt x="74" y="386"/>
                        <a:pt x="74" y="386"/>
                        <a:pt x="74" y="386"/>
                      </a:cubicBezTo>
                      <a:cubicBezTo>
                        <a:pt x="74" y="274"/>
                        <a:pt x="74" y="274"/>
                        <a:pt x="74" y="274"/>
                      </a:cubicBezTo>
                      <a:cubicBezTo>
                        <a:pt x="74" y="274"/>
                        <a:pt x="74" y="274"/>
                        <a:pt x="74" y="274"/>
                      </a:cubicBezTo>
                      <a:cubicBezTo>
                        <a:pt x="74" y="274"/>
                        <a:pt x="74" y="274"/>
                        <a:pt x="74" y="274"/>
                      </a:cubicBezTo>
                      <a:cubicBezTo>
                        <a:pt x="74" y="0"/>
                        <a:pt x="74" y="0"/>
                        <a:pt x="74" y="0"/>
                      </a:cubicBezTo>
                      <a:cubicBezTo>
                        <a:pt x="74" y="0"/>
                        <a:pt x="74" y="0"/>
                        <a:pt x="74" y="0"/>
                      </a:cubicBezTo>
                      <a:cubicBezTo>
                        <a:pt x="0" y="45"/>
                        <a:pt x="0" y="45"/>
                        <a:pt x="0" y="45"/>
                      </a:cubicBezTo>
                      <a:cubicBezTo>
                        <a:pt x="0" y="386"/>
                        <a:pt x="0" y="386"/>
                        <a:pt x="0" y="386"/>
                      </a:cubicBezTo>
                      <a:cubicBezTo>
                        <a:pt x="36" y="386"/>
                        <a:pt x="36" y="386"/>
                        <a:pt x="36" y="386"/>
                      </a:cubicBezTo>
                      <a:cubicBezTo>
                        <a:pt x="61" y="369"/>
                        <a:pt x="61" y="369"/>
                        <a:pt x="61" y="369"/>
                      </a:cubicBezTo>
                      <a:lnTo>
                        <a:pt x="61" y="386"/>
                      </a:lnTo>
                      <a:close/>
                      <a:moveTo>
                        <a:pt x="61" y="256"/>
                      </a:moveTo>
                      <a:cubicBezTo>
                        <a:pt x="16" y="223"/>
                        <a:pt x="16" y="223"/>
                        <a:pt x="16" y="223"/>
                      </a:cubicBezTo>
                      <a:cubicBezTo>
                        <a:pt x="61" y="195"/>
                        <a:pt x="61" y="195"/>
                        <a:pt x="61" y="195"/>
                      </a:cubicBezTo>
                      <a:lnTo>
                        <a:pt x="61" y="256"/>
                      </a:lnTo>
                      <a:close/>
                      <a:moveTo>
                        <a:pt x="61" y="21"/>
                      </a:moveTo>
                      <a:cubicBezTo>
                        <a:pt x="61" y="82"/>
                        <a:pt x="61" y="82"/>
                        <a:pt x="61" y="82"/>
                      </a:cubicBezTo>
                      <a:cubicBezTo>
                        <a:pt x="16" y="50"/>
                        <a:pt x="16" y="50"/>
                        <a:pt x="16" y="50"/>
                      </a:cubicBezTo>
                      <a:cubicBezTo>
                        <a:pt x="26" y="43"/>
                        <a:pt x="57" y="24"/>
                        <a:pt x="61" y="21"/>
                      </a:cubicBezTo>
                      <a:close/>
                      <a:moveTo>
                        <a:pt x="13" y="64"/>
                      </a:moveTo>
                      <a:cubicBezTo>
                        <a:pt x="61" y="98"/>
                        <a:pt x="61" y="98"/>
                        <a:pt x="61" y="98"/>
                      </a:cubicBezTo>
                      <a:cubicBezTo>
                        <a:pt x="61" y="169"/>
                        <a:pt x="61" y="169"/>
                        <a:pt x="61" y="169"/>
                      </a:cubicBezTo>
                      <a:cubicBezTo>
                        <a:pt x="36" y="151"/>
                        <a:pt x="36" y="151"/>
                        <a:pt x="36" y="151"/>
                      </a:cubicBezTo>
                      <a:cubicBezTo>
                        <a:pt x="15" y="152"/>
                        <a:pt x="15" y="152"/>
                        <a:pt x="15" y="152"/>
                      </a:cubicBezTo>
                      <a:cubicBezTo>
                        <a:pt x="58" y="183"/>
                        <a:pt x="58" y="183"/>
                        <a:pt x="58" y="183"/>
                      </a:cubicBezTo>
                      <a:cubicBezTo>
                        <a:pt x="13" y="211"/>
                        <a:pt x="13" y="211"/>
                        <a:pt x="13" y="211"/>
                      </a:cubicBezTo>
                      <a:lnTo>
                        <a:pt x="13" y="64"/>
                      </a:lnTo>
                      <a:close/>
                      <a:moveTo>
                        <a:pt x="13" y="238"/>
                      </a:moveTo>
                      <a:cubicBezTo>
                        <a:pt x="58" y="270"/>
                        <a:pt x="58" y="270"/>
                        <a:pt x="58" y="270"/>
                      </a:cubicBezTo>
                      <a:cubicBezTo>
                        <a:pt x="13" y="298"/>
                        <a:pt x="13" y="298"/>
                        <a:pt x="13" y="298"/>
                      </a:cubicBezTo>
                      <a:lnTo>
                        <a:pt x="13" y="238"/>
                      </a:lnTo>
                      <a:close/>
                      <a:moveTo>
                        <a:pt x="13" y="385"/>
                      </a:moveTo>
                      <a:cubicBezTo>
                        <a:pt x="13" y="324"/>
                        <a:pt x="13" y="324"/>
                        <a:pt x="13" y="324"/>
                      </a:cubicBezTo>
                      <a:cubicBezTo>
                        <a:pt x="58" y="356"/>
                        <a:pt x="58" y="356"/>
                        <a:pt x="58" y="356"/>
                      </a:cubicBezTo>
                      <a:lnTo>
                        <a:pt x="13" y="385"/>
                      </a:lnTo>
                      <a:close/>
                      <a:moveTo>
                        <a:pt x="17" y="310"/>
                      </a:moveTo>
                      <a:cubicBezTo>
                        <a:pt x="61" y="283"/>
                        <a:pt x="61" y="283"/>
                        <a:pt x="61" y="283"/>
                      </a:cubicBezTo>
                      <a:cubicBezTo>
                        <a:pt x="61" y="342"/>
                        <a:pt x="61" y="342"/>
                        <a:pt x="61" y="342"/>
                      </a:cubicBezTo>
                      <a:lnTo>
                        <a:pt x="17" y="31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34" name="Freeform 101"/>
                <p:cNvSpPr/>
                <p:nvPr/>
              </p:nvSpPr>
              <p:spPr>
                <a:xfrm>
                  <a:off x="738187" y="1604963"/>
                  <a:ext cx="581025" cy="101600"/>
                </a:xfrm>
                <a:custGeom>
                  <a:avLst/>
                  <a:gdLst>
                    <a:gd name="txL" fmla="*/ 0 w 155"/>
                    <a:gd name="txT" fmla="*/ 0 h 27"/>
                    <a:gd name="txR" fmla="*/ 155 w 155"/>
                    <a:gd name="txB" fmla="*/ 27 h 2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55" h="27">
                      <a:moveTo>
                        <a:pt x="155" y="20"/>
                      </a:moveTo>
                      <a:cubicBezTo>
                        <a:pt x="155" y="24"/>
                        <a:pt x="153" y="27"/>
                        <a:pt x="150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2" y="27"/>
                        <a:pt x="0" y="24"/>
                        <a:pt x="0" y="2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2" y="0"/>
                        <a:pt x="5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53" y="0"/>
                        <a:pt x="155" y="3"/>
                        <a:pt x="155" y="7"/>
                      </a:cubicBezTo>
                      <a:lnTo>
                        <a:pt x="155" y="2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35" name="Freeform 102"/>
                <p:cNvSpPr/>
                <p:nvPr/>
              </p:nvSpPr>
              <p:spPr>
                <a:xfrm>
                  <a:off x="738187" y="1744663"/>
                  <a:ext cx="581025" cy="96838"/>
                </a:xfrm>
                <a:custGeom>
                  <a:avLst/>
                  <a:gdLst>
                    <a:gd name="txL" fmla="*/ 0 w 155"/>
                    <a:gd name="txT" fmla="*/ 0 h 26"/>
                    <a:gd name="txR" fmla="*/ 155 w 155"/>
                    <a:gd name="txB" fmla="*/ 26 h 26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55" h="26">
                      <a:moveTo>
                        <a:pt x="155" y="20"/>
                      </a:moveTo>
                      <a:cubicBezTo>
                        <a:pt x="155" y="23"/>
                        <a:pt x="153" y="26"/>
                        <a:pt x="150" y="26"/>
                      </a:cubicBezTo>
                      <a:cubicBezTo>
                        <a:pt x="5" y="26"/>
                        <a:pt x="5" y="26"/>
                        <a:pt x="5" y="26"/>
                      </a:cubicBezTo>
                      <a:cubicBezTo>
                        <a:pt x="2" y="26"/>
                        <a:pt x="0" y="23"/>
                        <a:pt x="0" y="2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3"/>
                        <a:pt x="2" y="0"/>
                        <a:pt x="5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53" y="0"/>
                        <a:pt x="155" y="3"/>
                        <a:pt x="155" y="6"/>
                      </a:cubicBezTo>
                      <a:lnTo>
                        <a:pt x="155" y="2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36" name="Freeform 103"/>
                <p:cNvSpPr/>
                <p:nvPr/>
              </p:nvSpPr>
              <p:spPr>
                <a:xfrm>
                  <a:off x="738187" y="1882775"/>
                  <a:ext cx="581025" cy="96838"/>
                </a:xfrm>
                <a:custGeom>
                  <a:avLst/>
                  <a:gdLst>
                    <a:gd name="txL" fmla="*/ 0 w 155"/>
                    <a:gd name="txT" fmla="*/ 0 h 26"/>
                    <a:gd name="txR" fmla="*/ 155 w 155"/>
                    <a:gd name="txB" fmla="*/ 26 h 26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55" h="26">
                      <a:moveTo>
                        <a:pt x="155" y="20"/>
                      </a:moveTo>
                      <a:cubicBezTo>
                        <a:pt x="155" y="23"/>
                        <a:pt x="153" y="26"/>
                        <a:pt x="150" y="26"/>
                      </a:cubicBezTo>
                      <a:cubicBezTo>
                        <a:pt x="5" y="26"/>
                        <a:pt x="5" y="26"/>
                        <a:pt x="5" y="26"/>
                      </a:cubicBezTo>
                      <a:cubicBezTo>
                        <a:pt x="2" y="26"/>
                        <a:pt x="0" y="23"/>
                        <a:pt x="0" y="2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53" y="0"/>
                        <a:pt x="155" y="2"/>
                        <a:pt x="155" y="6"/>
                      </a:cubicBezTo>
                      <a:lnTo>
                        <a:pt x="155" y="2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37" name="Freeform 104"/>
                <p:cNvSpPr/>
                <p:nvPr/>
              </p:nvSpPr>
              <p:spPr>
                <a:xfrm>
                  <a:off x="228600" y="1166813"/>
                  <a:ext cx="187325" cy="198438"/>
                </a:xfrm>
                <a:custGeom>
                  <a:avLst/>
                  <a:gdLst>
                    <a:gd name="txL" fmla="*/ 0 w 118"/>
                    <a:gd name="txT" fmla="*/ 0 h 125"/>
                    <a:gd name="txR" fmla="*/ 118 w 118"/>
                    <a:gd name="txB" fmla="*/ 125 h 125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18" h="125">
                      <a:moveTo>
                        <a:pt x="11" y="125"/>
                      </a:moveTo>
                      <a:lnTo>
                        <a:pt x="0" y="116"/>
                      </a:lnTo>
                      <a:lnTo>
                        <a:pt x="108" y="0"/>
                      </a:lnTo>
                      <a:lnTo>
                        <a:pt x="118" y="12"/>
                      </a:lnTo>
                      <a:lnTo>
                        <a:pt x="11" y="125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38" name="Freeform 105"/>
                <p:cNvSpPr/>
                <p:nvPr/>
              </p:nvSpPr>
              <p:spPr>
                <a:xfrm>
                  <a:off x="358775" y="993775"/>
                  <a:ext cx="112713" cy="225425"/>
                </a:xfrm>
                <a:custGeom>
                  <a:avLst/>
                  <a:gdLst>
                    <a:gd name="txL" fmla="*/ 0 w 30"/>
                    <a:gd name="txT" fmla="*/ 0 h 60"/>
                    <a:gd name="txR" fmla="*/ 30 w 30"/>
                    <a:gd name="txB" fmla="*/ 60 h 60"/>
                  </a:gdLst>
                  <a:ahLst/>
                  <a:cxnLst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</a:cxnLst>
                  <a:rect l="txL" t="txT" r="txR" b="txB"/>
                  <a:pathLst>
                    <a:path w="30" h="60">
                      <a:moveTo>
                        <a:pt x="21" y="0"/>
                      </a:moveTo>
                      <a:cubicBezTo>
                        <a:pt x="19" y="0"/>
                        <a:pt x="17" y="2"/>
                        <a:pt x="17" y="5"/>
                      </a:cubicBezTo>
                      <a:cubicBezTo>
                        <a:pt x="17" y="5"/>
                        <a:pt x="17" y="5"/>
                        <a:pt x="17" y="6"/>
                      </a:cubicBezTo>
                      <a:cubicBezTo>
                        <a:pt x="16" y="6"/>
                        <a:pt x="14" y="6"/>
                        <a:pt x="13" y="6"/>
                      </a:cubicBez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2"/>
                        <a:pt x="11" y="0"/>
                        <a:pt x="9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5" y="0"/>
                        <a:pt x="4" y="2"/>
                        <a:pt x="4" y="5"/>
                      </a:cubicBezTo>
                      <a:cubicBezTo>
                        <a:pt x="4" y="5"/>
                        <a:pt x="4" y="5"/>
                        <a:pt x="4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2" y="6"/>
                        <a:pt x="0" y="7"/>
                        <a:pt x="0" y="9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4"/>
                        <a:pt x="1" y="17"/>
                        <a:pt x="2" y="18"/>
                      </a:cubicBezTo>
                      <a:cubicBezTo>
                        <a:pt x="2" y="18"/>
                        <a:pt x="10" y="26"/>
                        <a:pt x="11" y="27"/>
                      </a:cubicBezTo>
                      <a:cubicBezTo>
                        <a:pt x="11" y="28"/>
                        <a:pt x="11" y="30"/>
                        <a:pt x="11" y="30"/>
                      </a:cubicBezTo>
                      <a:cubicBezTo>
                        <a:pt x="11" y="30"/>
                        <a:pt x="10" y="31"/>
                        <a:pt x="10" y="31"/>
                      </a:cubicBezTo>
                      <a:cubicBezTo>
                        <a:pt x="7" y="34"/>
                        <a:pt x="7" y="34"/>
                        <a:pt x="7" y="34"/>
                      </a:cubicBezTo>
                      <a:cubicBezTo>
                        <a:pt x="5" y="36"/>
                        <a:pt x="1" y="40"/>
                        <a:pt x="1" y="46"/>
                      </a:cubicBezTo>
                      <a:cubicBezTo>
                        <a:pt x="1" y="48"/>
                        <a:pt x="2" y="50"/>
                        <a:pt x="3" y="53"/>
                      </a:cubicBezTo>
                      <a:cubicBezTo>
                        <a:pt x="5" y="57"/>
                        <a:pt x="7" y="59"/>
                        <a:pt x="10" y="60"/>
                      </a:cubicBezTo>
                      <a:cubicBezTo>
                        <a:pt x="13" y="60"/>
                        <a:pt x="16" y="59"/>
                        <a:pt x="19" y="57"/>
                      </a:cubicBezTo>
                      <a:cubicBezTo>
                        <a:pt x="24" y="54"/>
                        <a:pt x="25" y="48"/>
                        <a:pt x="26" y="43"/>
                      </a:cubicBezTo>
                      <a:cubicBezTo>
                        <a:pt x="26" y="42"/>
                        <a:pt x="26" y="40"/>
                        <a:pt x="27" y="39"/>
                      </a:cubicBezTo>
                      <a:cubicBezTo>
                        <a:pt x="27" y="38"/>
                        <a:pt x="27" y="36"/>
                        <a:pt x="27" y="35"/>
                      </a:cubicBezTo>
                      <a:cubicBezTo>
                        <a:pt x="26" y="34"/>
                        <a:pt x="25" y="35"/>
                        <a:pt x="24" y="35"/>
                      </a:cubicBezTo>
                      <a:cubicBezTo>
                        <a:pt x="21" y="35"/>
                        <a:pt x="20" y="39"/>
                        <a:pt x="19" y="42"/>
                      </a:cubicBezTo>
                      <a:cubicBezTo>
                        <a:pt x="18" y="44"/>
                        <a:pt x="18" y="44"/>
                        <a:pt x="18" y="44"/>
                      </a:cubicBezTo>
                      <a:cubicBezTo>
                        <a:pt x="17" y="45"/>
                        <a:pt x="16" y="46"/>
                        <a:pt x="15" y="46"/>
                      </a:cubicBezTo>
                      <a:cubicBezTo>
                        <a:pt x="14" y="46"/>
                        <a:pt x="14" y="46"/>
                        <a:pt x="13" y="45"/>
                      </a:cubicBezTo>
                      <a:cubicBezTo>
                        <a:pt x="12" y="44"/>
                        <a:pt x="12" y="43"/>
                        <a:pt x="12" y="43"/>
                      </a:cubicBezTo>
                      <a:cubicBezTo>
                        <a:pt x="12" y="42"/>
                        <a:pt x="12" y="42"/>
                        <a:pt x="12" y="42"/>
                      </a:cubicBezTo>
                      <a:cubicBezTo>
                        <a:pt x="13" y="40"/>
                        <a:pt x="14" y="39"/>
                        <a:pt x="15" y="38"/>
                      </a:cubicBezTo>
                      <a:cubicBezTo>
                        <a:pt x="18" y="37"/>
                        <a:pt x="19" y="31"/>
                        <a:pt x="19" y="27"/>
                      </a:cubicBezTo>
                      <a:cubicBezTo>
                        <a:pt x="20" y="26"/>
                        <a:pt x="28" y="18"/>
                        <a:pt x="28" y="18"/>
                      </a:cubicBezTo>
                      <a:cubicBezTo>
                        <a:pt x="29" y="17"/>
                        <a:pt x="30" y="14"/>
                        <a:pt x="30" y="13"/>
                      </a:cubicBezTo>
                      <a:cubicBezTo>
                        <a:pt x="30" y="9"/>
                        <a:pt x="30" y="9"/>
                        <a:pt x="30" y="9"/>
                      </a:cubicBezTo>
                      <a:cubicBezTo>
                        <a:pt x="30" y="7"/>
                        <a:pt x="28" y="6"/>
                        <a:pt x="26" y="6"/>
                      </a:cubicBezTo>
                      <a:cubicBezTo>
                        <a:pt x="26" y="6"/>
                        <a:pt x="26" y="6"/>
                        <a:pt x="26" y="6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2"/>
                        <a:pt x="24" y="0"/>
                        <a:pt x="23" y="0"/>
                      </a:cubicBez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39" name="Freeform 106"/>
                <p:cNvSpPr/>
                <p:nvPr/>
              </p:nvSpPr>
              <p:spPr>
                <a:xfrm>
                  <a:off x="419100" y="1155700"/>
                  <a:ext cx="30163" cy="36513"/>
                </a:xfrm>
                <a:custGeom>
                  <a:avLst/>
                  <a:gdLst>
                    <a:gd name="txL" fmla="*/ 0 w 8"/>
                    <a:gd name="txT" fmla="*/ 0 h 10"/>
                    <a:gd name="txR" fmla="*/ 8 w 8"/>
                    <a:gd name="txB" fmla="*/ 10 h 10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" h="10">
                      <a:moveTo>
                        <a:pt x="8" y="4"/>
                      </a:moveTo>
                      <a:cubicBezTo>
                        <a:pt x="7" y="3"/>
                        <a:pt x="6" y="2"/>
                        <a:pt x="6" y="2"/>
                      </a:cubicBez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3" y="3"/>
                        <a:pt x="1" y="4"/>
                        <a:pt x="0" y="4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6" y="8"/>
                        <a:pt x="7" y="6"/>
                        <a:pt x="8" y="4"/>
                      </a:cubicBez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40" name="Freeform 107"/>
                <p:cNvSpPr/>
                <p:nvPr/>
              </p:nvSpPr>
              <p:spPr>
                <a:xfrm>
                  <a:off x="411162" y="1155700"/>
                  <a:ext cx="188913" cy="212725"/>
                </a:xfrm>
                <a:custGeom>
                  <a:avLst/>
                  <a:gdLst>
                    <a:gd name="txL" fmla="*/ 0 w 50"/>
                    <a:gd name="txT" fmla="*/ 0 h 57"/>
                    <a:gd name="txR" fmla="*/ 50 w 50"/>
                    <a:gd name="txB" fmla="*/ 57 h 5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50" h="57">
                      <a:moveTo>
                        <a:pt x="2" y="6"/>
                      </a:moveTo>
                      <a:cubicBezTo>
                        <a:pt x="2" y="6"/>
                        <a:pt x="1" y="4"/>
                        <a:pt x="0" y="3"/>
                      </a:cubicBezTo>
                      <a:cubicBezTo>
                        <a:pt x="0" y="2"/>
                        <a:pt x="2" y="0"/>
                        <a:pt x="3" y="1"/>
                      </a:cubicBezTo>
                      <a:cubicBezTo>
                        <a:pt x="5" y="1"/>
                        <a:pt x="6" y="1"/>
                        <a:pt x="7" y="2"/>
                      </a:cubicBezTo>
                      <a:cubicBezTo>
                        <a:pt x="9" y="4"/>
                        <a:pt x="50" y="52"/>
                        <a:pt x="50" y="52"/>
                      </a:cubicBezTo>
                      <a:cubicBezTo>
                        <a:pt x="46" y="57"/>
                        <a:pt x="46" y="57"/>
                        <a:pt x="46" y="57"/>
                      </a:cubicBezTo>
                      <a:lnTo>
                        <a:pt x="2" y="6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41" name="Freeform 108"/>
                <p:cNvSpPr/>
                <p:nvPr/>
              </p:nvSpPr>
              <p:spPr>
                <a:xfrm>
                  <a:off x="1454150" y="300038"/>
                  <a:ext cx="292100" cy="363538"/>
                </a:xfrm>
                <a:custGeom>
                  <a:avLst/>
                  <a:gdLst>
                    <a:gd name="txL" fmla="*/ 0 w 78"/>
                    <a:gd name="txT" fmla="*/ 0 h 97"/>
                    <a:gd name="txR" fmla="*/ 78 w 78"/>
                    <a:gd name="txB" fmla="*/ 97 h 97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78" h="97">
                      <a:moveTo>
                        <a:pt x="78" y="87"/>
                      </a:moveTo>
                      <a:cubicBezTo>
                        <a:pt x="78" y="93"/>
                        <a:pt x="73" y="97"/>
                        <a:pt x="68" y="97"/>
                      </a:cubicBezTo>
                      <a:cubicBezTo>
                        <a:pt x="10" y="97"/>
                        <a:pt x="10" y="97"/>
                        <a:pt x="10" y="97"/>
                      </a:cubicBezTo>
                      <a:cubicBezTo>
                        <a:pt x="4" y="97"/>
                        <a:pt x="0" y="93"/>
                        <a:pt x="0" y="87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4"/>
                        <a:pt x="4" y="0"/>
                        <a:pt x="10" y="0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73" y="0"/>
                        <a:pt x="78" y="4"/>
                        <a:pt x="78" y="10"/>
                      </a:cubicBezTo>
                      <a:lnTo>
                        <a:pt x="78" y="87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42" name="Rectangle 109"/>
                <p:cNvSpPr/>
                <p:nvPr/>
              </p:nvSpPr>
              <p:spPr>
                <a:xfrm>
                  <a:off x="217487" y="1331913"/>
                  <a:ext cx="396875" cy="115888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noFill/>
                </a:ln>
              </p:spPr>
              <p:txBody>
                <a:bodyPr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43" name="Freeform 110"/>
                <p:cNvSpPr/>
                <p:nvPr/>
              </p:nvSpPr>
              <p:spPr>
                <a:xfrm>
                  <a:off x="217487" y="1331913"/>
                  <a:ext cx="369888" cy="115888"/>
                </a:xfrm>
                <a:custGeom>
                  <a:avLst/>
                  <a:gdLst>
                    <a:gd name="txL" fmla="*/ 0 w 99"/>
                    <a:gd name="txT" fmla="*/ 0 h 31"/>
                    <a:gd name="txR" fmla="*/ 99 w 99"/>
                    <a:gd name="txB" fmla="*/ 31 h 31"/>
                  </a:gdLst>
                  <a:ahLst/>
                  <a:cxnLst>
                    <a:cxn ang="0">
                      <a:pos x="0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0" y="0"/>
                    </a:cxn>
                  </a:cxnLst>
                  <a:rect l="txL" t="txT" r="txR" b="txB"/>
                  <a:pathLst>
                    <a:path w="99" h="31">
                      <a:moveTo>
                        <a:pt x="0" y="0"/>
                      </a:move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1" y="31"/>
                        <a:pt x="1" y="31"/>
                        <a:pt x="1" y="31"/>
                      </a:cubicBezTo>
                      <a:cubicBezTo>
                        <a:pt x="25" y="10"/>
                        <a:pt x="79" y="3"/>
                        <a:pt x="99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</p:grpSp>
        </p:grpSp>
        <p:grpSp>
          <p:nvGrpSpPr>
            <p:cNvPr id="16405" name="Group 113"/>
            <p:cNvGrpSpPr/>
            <p:nvPr/>
          </p:nvGrpSpPr>
          <p:grpSpPr>
            <a:xfrm>
              <a:off x="831850" y="0"/>
              <a:ext cx="217488" cy="215900"/>
              <a:chOff x="0" y="0"/>
              <a:chExt cx="2576513" cy="2576513"/>
            </a:xfrm>
          </p:grpSpPr>
          <p:sp>
            <p:nvSpPr>
              <p:cNvPr id="16414" name="Freeform 111"/>
              <p:cNvSpPr/>
              <p:nvPr/>
            </p:nvSpPr>
            <p:spPr>
              <a:xfrm>
                <a:off x="0" y="0"/>
                <a:ext cx="2576513" cy="2576513"/>
              </a:xfrm>
              <a:custGeom>
                <a:avLst/>
                <a:gdLst>
                  <a:gd name="txL" fmla="*/ 0 w 687"/>
                  <a:gd name="txT" fmla="*/ 0 h 687"/>
                  <a:gd name="txR" fmla="*/ 687 w 687"/>
                  <a:gd name="txB" fmla="*/ 687 h 68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687" h="687">
                    <a:moveTo>
                      <a:pt x="687" y="624"/>
                    </a:moveTo>
                    <a:cubicBezTo>
                      <a:pt x="687" y="659"/>
                      <a:pt x="659" y="687"/>
                      <a:pt x="625" y="687"/>
                    </a:cubicBezTo>
                    <a:cubicBezTo>
                      <a:pt x="63" y="687"/>
                      <a:pt x="63" y="687"/>
                      <a:pt x="63" y="687"/>
                    </a:cubicBezTo>
                    <a:cubicBezTo>
                      <a:pt x="28" y="687"/>
                      <a:pt x="0" y="659"/>
                      <a:pt x="0" y="62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3" y="0"/>
                    </a:cubicBezTo>
                    <a:cubicBezTo>
                      <a:pt x="625" y="0"/>
                      <a:pt x="625" y="0"/>
                      <a:pt x="625" y="0"/>
                    </a:cubicBezTo>
                    <a:cubicBezTo>
                      <a:pt x="659" y="0"/>
                      <a:pt x="687" y="28"/>
                      <a:pt x="687" y="62"/>
                    </a:cubicBezTo>
                    <a:lnTo>
                      <a:pt x="687" y="624"/>
                    </a:lnTo>
                    <a:close/>
                  </a:path>
                </a:pathLst>
              </a:custGeom>
              <a:solidFill>
                <a:srgbClr val="7F7F7F">
                  <a:alpha val="100000"/>
                </a:srgbClr>
              </a:solidFill>
              <a:ln w="25400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6415" name="Freeform 112"/>
              <p:cNvSpPr/>
              <p:nvPr/>
            </p:nvSpPr>
            <p:spPr>
              <a:xfrm>
                <a:off x="865105" y="473630"/>
                <a:ext cx="1711408" cy="2102883"/>
              </a:xfrm>
              <a:custGeom>
                <a:avLst/>
                <a:gdLst>
                  <a:gd name="txL" fmla="*/ 0 w 457"/>
                  <a:gd name="txT" fmla="*/ 0 h 560"/>
                  <a:gd name="txR" fmla="*/ 457 w 457"/>
                  <a:gd name="txB" fmla="*/ 560 h 56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457" h="560">
                    <a:moveTo>
                      <a:pt x="151" y="0"/>
                    </a:moveTo>
                    <a:cubicBezTo>
                      <a:pt x="99" y="51"/>
                      <a:pt x="99" y="51"/>
                      <a:pt x="99" y="51"/>
                    </a:cubicBezTo>
                    <a:cubicBezTo>
                      <a:pt x="49" y="1"/>
                      <a:pt x="49" y="1"/>
                      <a:pt x="49" y="1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21" y="93"/>
                      <a:pt x="21" y="93"/>
                      <a:pt x="21" y="93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27" y="146"/>
                      <a:pt x="27" y="146"/>
                      <a:pt x="27" y="146"/>
                    </a:cubicBezTo>
                    <a:cubicBezTo>
                      <a:pt x="50" y="170"/>
                      <a:pt x="50" y="170"/>
                      <a:pt x="50" y="170"/>
                    </a:cubicBezTo>
                    <a:cubicBezTo>
                      <a:pt x="16" y="259"/>
                      <a:pt x="16" y="259"/>
                      <a:pt x="16" y="259"/>
                    </a:cubicBezTo>
                    <a:cubicBezTo>
                      <a:pt x="0" y="417"/>
                      <a:pt x="0" y="417"/>
                      <a:pt x="0" y="417"/>
                    </a:cubicBezTo>
                    <a:cubicBezTo>
                      <a:pt x="143" y="560"/>
                      <a:pt x="143" y="560"/>
                      <a:pt x="143" y="560"/>
                    </a:cubicBezTo>
                    <a:cubicBezTo>
                      <a:pt x="395" y="560"/>
                      <a:pt x="395" y="560"/>
                      <a:pt x="395" y="560"/>
                    </a:cubicBezTo>
                    <a:cubicBezTo>
                      <a:pt x="429" y="560"/>
                      <a:pt x="457" y="532"/>
                      <a:pt x="457" y="497"/>
                    </a:cubicBezTo>
                    <a:cubicBezTo>
                      <a:pt x="457" y="307"/>
                      <a:pt x="457" y="307"/>
                      <a:pt x="457" y="307"/>
                    </a:cubicBezTo>
                    <a:lnTo>
                      <a:pt x="151" y="0"/>
                    </a:lnTo>
                    <a:close/>
                  </a:path>
                </a:pathLst>
              </a:custGeom>
              <a:solidFill>
                <a:srgbClr val="595959">
                  <a:alpha val="65097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grpSp>
            <p:nvGrpSpPr>
              <p:cNvPr id="16416" name="Group 116"/>
              <p:cNvGrpSpPr/>
              <p:nvPr/>
            </p:nvGrpSpPr>
            <p:grpSpPr>
              <a:xfrm>
                <a:off x="855663" y="225425"/>
                <a:ext cx="1173163" cy="1833563"/>
                <a:chOff x="0" y="0"/>
                <a:chExt cx="1173163" cy="1833563"/>
              </a:xfrm>
            </p:grpSpPr>
            <p:sp>
              <p:nvSpPr>
                <p:cNvPr id="16417" name="Freeform 113"/>
                <p:cNvSpPr/>
                <p:nvPr/>
              </p:nvSpPr>
              <p:spPr>
                <a:xfrm>
                  <a:off x="393700" y="679450"/>
                  <a:ext cx="127000" cy="123825"/>
                </a:xfrm>
                <a:custGeom>
                  <a:avLst/>
                  <a:gdLst>
                    <a:gd name="txL" fmla="*/ 0 w 80"/>
                    <a:gd name="txT" fmla="*/ 0 h 78"/>
                    <a:gd name="txR" fmla="*/ 80 w 80"/>
                    <a:gd name="txB" fmla="*/ 78 h 78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0" h="78">
                      <a:moveTo>
                        <a:pt x="80" y="78"/>
                      </a:moveTo>
                      <a:lnTo>
                        <a:pt x="80" y="78"/>
                      </a:lnTo>
                      <a:lnTo>
                        <a:pt x="71" y="0"/>
                      </a:lnTo>
                      <a:lnTo>
                        <a:pt x="9" y="0"/>
                      </a:lnTo>
                      <a:lnTo>
                        <a:pt x="0" y="78"/>
                      </a:lnTo>
                      <a:lnTo>
                        <a:pt x="80" y="78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18" name="Freeform 114"/>
                <p:cNvSpPr/>
                <p:nvPr/>
              </p:nvSpPr>
              <p:spPr>
                <a:xfrm>
                  <a:off x="307975" y="850900"/>
                  <a:ext cx="303213" cy="712788"/>
                </a:xfrm>
                <a:custGeom>
                  <a:avLst/>
                  <a:gdLst>
                    <a:gd name="txL" fmla="*/ 0 w 191"/>
                    <a:gd name="txT" fmla="*/ 0 h 449"/>
                    <a:gd name="txR" fmla="*/ 191 w 191"/>
                    <a:gd name="txB" fmla="*/ 449 h 449"/>
                  </a:gdLst>
                  <a:ahLst/>
                  <a:cxnLst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</a:cxnLst>
                  <a:rect l="txL" t="txT" r="txR" b="txB"/>
                  <a:pathLst>
                    <a:path w="191" h="449">
                      <a:moveTo>
                        <a:pt x="137" y="0"/>
                      </a:moveTo>
                      <a:lnTo>
                        <a:pt x="137" y="3"/>
                      </a:lnTo>
                      <a:lnTo>
                        <a:pt x="52" y="3"/>
                      </a:lnTo>
                      <a:lnTo>
                        <a:pt x="0" y="449"/>
                      </a:lnTo>
                      <a:lnTo>
                        <a:pt x="191" y="449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19" name="Freeform 115"/>
                <p:cNvSpPr/>
                <p:nvPr/>
              </p:nvSpPr>
              <p:spPr>
                <a:xfrm>
                  <a:off x="93662" y="679450"/>
                  <a:ext cx="123825" cy="123825"/>
                </a:xfrm>
                <a:custGeom>
                  <a:avLst/>
                  <a:gdLst>
                    <a:gd name="txL" fmla="*/ 0 w 78"/>
                    <a:gd name="txT" fmla="*/ 0 h 78"/>
                    <a:gd name="txR" fmla="*/ 78 w 78"/>
                    <a:gd name="txB" fmla="*/ 78 h 78"/>
                  </a:gdLst>
                  <a:ahLst/>
                  <a:cxnLst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</a:cxnLst>
                  <a:rect l="txL" t="txT" r="txR" b="txB"/>
                  <a:pathLst>
                    <a:path w="78" h="78">
                      <a:moveTo>
                        <a:pt x="0" y="78"/>
                      </a:moveTo>
                      <a:lnTo>
                        <a:pt x="0" y="78"/>
                      </a:lnTo>
                      <a:lnTo>
                        <a:pt x="78" y="78"/>
                      </a:lnTo>
                      <a:lnTo>
                        <a:pt x="71" y="0"/>
                      </a:lnTo>
                      <a:lnTo>
                        <a:pt x="1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20" name="Freeform 116"/>
                <p:cNvSpPr/>
                <p:nvPr/>
              </p:nvSpPr>
              <p:spPr>
                <a:xfrm>
                  <a:off x="3175" y="855662"/>
                  <a:ext cx="304800" cy="708025"/>
                </a:xfrm>
                <a:custGeom>
                  <a:avLst/>
                  <a:gdLst>
                    <a:gd name="txL" fmla="*/ 0 w 192"/>
                    <a:gd name="txT" fmla="*/ 0 h 446"/>
                    <a:gd name="txR" fmla="*/ 192 w 192"/>
                    <a:gd name="txB" fmla="*/ 446 h 446"/>
                  </a:gdLst>
                  <a:ahLst/>
                  <a:cxnLst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</a:cxnLst>
                  <a:rect l="txL" t="txT" r="txR" b="txB"/>
                  <a:pathLst>
                    <a:path w="192" h="446">
                      <a:moveTo>
                        <a:pt x="140" y="0"/>
                      </a:moveTo>
                      <a:lnTo>
                        <a:pt x="52" y="0"/>
                      </a:lnTo>
                      <a:lnTo>
                        <a:pt x="0" y="446"/>
                      </a:lnTo>
                      <a:lnTo>
                        <a:pt x="192" y="446"/>
                      </a:lnTo>
                      <a:lnTo>
                        <a:pt x="140" y="0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21" name="Freeform 117"/>
                <p:cNvSpPr/>
                <p:nvPr/>
              </p:nvSpPr>
              <p:spPr>
                <a:xfrm>
                  <a:off x="300037" y="0"/>
                  <a:ext cx="319088" cy="622300"/>
                </a:xfrm>
                <a:custGeom>
                  <a:avLst/>
                  <a:gdLst>
                    <a:gd name="txL" fmla="*/ 0 w 85"/>
                    <a:gd name="txT" fmla="*/ 0 h 166"/>
                    <a:gd name="txR" fmla="*/ 85 w 85"/>
                    <a:gd name="txB" fmla="*/ 166 h 166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5" h="166">
                      <a:moveTo>
                        <a:pt x="33" y="166"/>
                      </a:moveTo>
                      <a:cubicBezTo>
                        <a:pt x="33" y="166"/>
                        <a:pt x="0" y="145"/>
                        <a:pt x="15" y="124"/>
                      </a:cubicBezTo>
                      <a:cubicBezTo>
                        <a:pt x="29" y="104"/>
                        <a:pt x="52" y="81"/>
                        <a:pt x="36" y="62"/>
                      </a:cubicBezTo>
                      <a:cubicBezTo>
                        <a:pt x="19" y="43"/>
                        <a:pt x="21" y="27"/>
                        <a:pt x="40" y="0"/>
                      </a:cubicBezTo>
                      <a:cubicBezTo>
                        <a:pt x="40" y="0"/>
                        <a:pt x="25" y="24"/>
                        <a:pt x="48" y="37"/>
                      </a:cubicBezTo>
                      <a:cubicBezTo>
                        <a:pt x="72" y="50"/>
                        <a:pt x="85" y="75"/>
                        <a:pt x="70" y="91"/>
                      </a:cubicBezTo>
                      <a:cubicBezTo>
                        <a:pt x="55" y="106"/>
                        <a:pt x="17" y="125"/>
                        <a:pt x="33" y="166"/>
                      </a:cubicBez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22" name="Freeform 118"/>
                <p:cNvSpPr/>
                <p:nvPr/>
              </p:nvSpPr>
              <p:spPr>
                <a:xfrm>
                  <a:off x="19050" y="184150"/>
                  <a:ext cx="217488" cy="449263"/>
                </a:xfrm>
                <a:custGeom>
                  <a:avLst/>
                  <a:gdLst>
                    <a:gd name="txL" fmla="*/ 0 w 58"/>
                    <a:gd name="txT" fmla="*/ 0 h 120"/>
                    <a:gd name="txR" fmla="*/ 58 w 58"/>
                    <a:gd name="txB" fmla="*/ 120 h 120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58" h="120">
                      <a:moveTo>
                        <a:pt x="28" y="120"/>
                      </a:moveTo>
                      <a:cubicBezTo>
                        <a:pt x="28" y="120"/>
                        <a:pt x="0" y="100"/>
                        <a:pt x="17" y="78"/>
                      </a:cubicBezTo>
                      <a:cubicBezTo>
                        <a:pt x="35" y="56"/>
                        <a:pt x="52" y="34"/>
                        <a:pt x="37" y="0"/>
                      </a:cubicBezTo>
                      <a:cubicBezTo>
                        <a:pt x="37" y="0"/>
                        <a:pt x="58" y="19"/>
                        <a:pt x="55" y="47"/>
                      </a:cubicBezTo>
                      <a:cubicBezTo>
                        <a:pt x="51" y="75"/>
                        <a:pt x="12" y="84"/>
                        <a:pt x="28" y="120"/>
                      </a:cubicBez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23" name="Freeform 119"/>
                <p:cNvSpPr>
                  <a:spLocks noEditPoints="1"/>
                </p:cNvSpPr>
                <p:nvPr/>
              </p:nvSpPr>
              <p:spPr>
                <a:xfrm>
                  <a:off x="0" y="1343025"/>
                  <a:ext cx="1173163" cy="490538"/>
                </a:xfrm>
                <a:custGeom>
                  <a:avLst/>
                  <a:gdLst>
                    <a:gd name="txL" fmla="*/ 0 w 313"/>
                    <a:gd name="txT" fmla="*/ 0 h 131"/>
                    <a:gd name="txR" fmla="*/ 313 w 313"/>
                    <a:gd name="txB" fmla="*/ 131 h 131"/>
                  </a:gdLst>
                  <a:ahLst/>
                  <a:cxnLst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313" h="131">
                      <a:moveTo>
                        <a:pt x="300" y="0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7"/>
                        <a:pt x="0" y="15"/>
                      </a:cubicBezTo>
                      <a:cubicBezTo>
                        <a:pt x="0" y="131"/>
                        <a:pt x="0" y="131"/>
                        <a:pt x="0" y="131"/>
                      </a:cubicBezTo>
                      <a:cubicBezTo>
                        <a:pt x="313" y="131"/>
                        <a:pt x="313" y="131"/>
                        <a:pt x="313" y="131"/>
                      </a:cubicBezTo>
                      <a:cubicBezTo>
                        <a:pt x="313" y="15"/>
                        <a:pt x="313" y="15"/>
                        <a:pt x="313" y="15"/>
                      </a:cubicBezTo>
                      <a:cubicBezTo>
                        <a:pt x="313" y="7"/>
                        <a:pt x="307" y="0"/>
                        <a:pt x="300" y="0"/>
                      </a:cubicBezTo>
                      <a:close/>
                      <a:moveTo>
                        <a:pt x="222" y="58"/>
                      </a:moveTo>
                      <a:cubicBezTo>
                        <a:pt x="222" y="61"/>
                        <a:pt x="220" y="64"/>
                        <a:pt x="216" y="64"/>
                      </a:cubicBezTo>
                      <a:cubicBezTo>
                        <a:pt x="178" y="64"/>
                        <a:pt x="178" y="64"/>
                        <a:pt x="178" y="64"/>
                      </a:cubicBezTo>
                      <a:cubicBezTo>
                        <a:pt x="175" y="64"/>
                        <a:pt x="172" y="61"/>
                        <a:pt x="172" y="58"/>
                      </a:cubicBezTo>
                      <a:cubicBezTo>
                        <a:pt x="172" y="24"/>
                        <a:pt x="172" y="24"/>
                        <a:pt x="172" y="24"/>
                      </a:cubicBezTo>
                      <a:cubicBezTo>
                        <a:pt x="172" y="20"/>
                        <a:pt x="175" y="18"/>
                        <a:pt x="178" y="18"/>
                      </a:cubicBezTo>
                      <a:cubicBezTo>
                        <a:pt x="216" y="18"/>
                        <a:pt x="216" y="18"/>
                        <a:pt x="216" y="18"/>
                      </a:cubicBezTo>
                      <a:cubicBezTo>
                        <a:pt x="220" y="18"/>
                        <a:pt x="222" y="20"/>
                        <a:pt x="222" y="24"/>
                      </a:cubicBezTo>
                      <a:lnTo>
                        <a:pt x="222" y="58"/>
                      </a:lnTo>
                      <a:close/>
                      <a:moveTo>
                        <a:pt x="292" y="58"/>
                      </a:moveTo>
                      <a:cubicBezTo>
                        <a:pt x="292" y="61"/>
                        <a:pt x="289" y="64"/>
                        <a:pt x="286" y="64"/>
                      </a:cubicBezTo>
                      <a:cubicBezTo>
                        <a:pt x="247" y="64"/>
                        <a:pt x="247" y="64"/>
                        <a:pt x="247" y="64"/>
                      </a:cubicBezTo>
                      <a:cubicBezTo>
                        <a:pt x="244" y="64"/>
                        <a:pt x="241" y="61"/>
                        <a:pt x="241" y="58"/>
                      </a:cubicBezTo>
                      <a:cubicBezTo>
                        <a:pt x="241" y="24"/>
                        <a:pt x="241" y="24"/>
                        <a:pt x="241" y="24"/>
                      </a:cubicBezTo>
                      <a:cubicBezTo>
                        <a:pt x="241" y="20"/>
                        <a:pt x="244" y="18"/>
                        <a:pt x="247" y="18"/>
                      </a:cubicBezTo>
                      <a:cubicBezTo>
                        <a:pt x="286" y="18"/>
                        <a:pt x="286" y="18"/>
                        <a:pt x="286" y="18"/>
                      </a:cubicBezTo>
                      <a:cubicBezTo>
                        <a:pt x="289" y="18"/>
                        <a:pt x="292" y="20"/>
                        <a:pt x="292" y="24"/>
                      </a:cubicBezTo>
                      <a:lnTo>
                        <a:pt x="292" y="58"/>
                      </a:ln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</p:grpSp>
        </p:grpSp>
        <p:grpSp>
          <p:nvGrpSpPr>
            <p:cNvPr id="16406" name="Group 124"/>
            <p:cNvGrpSpPr/>
            <p:nvPr/>
          </p:nvGrpSpPr>
          <p:grpSpPr>
            <a:xfrm>
              <a:off x="274638" y="0"/>
              <a:ext cx="215900" cy="215900"/>
              <a:chOff x="0" y="0"/>
              <a:chExt cx="2576513" cy="2576513"/>
            </a:xfrm>
          </p:grpSpPr>
          <p:sp>
            <p:nvSpPr>
              <p:cNvPr id="16407" name="Freeform 86"/>
              <p:cNvSpPr/>
              <p:nvPr/>
            </p:nvSpPr>
            <p:spPr>
              <a:xfrm>
                <a:off x="0" y="0"/>
                <a:ext cx="2576513" cy="2576513"/>
              </a:xfrm>
              <a:custGeom>
                <a:avLst/>
                <a:gdLst>
                  <a:gd name="txL" fmla="*/ 0 w 687"/>
                  <a:gd name="txT" fmla="*/ 0 h 687"/>
                  <a:gd name="txR" fmla="*/ 687 w 687"/>
                  <a:gd name="txB" fmla="*/ 687 h 687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687" h="687">
                    <a:moveTo>
                      <a:pt x="687" y="624"/>
                    </a:moveTo>
                    <a:cubicBezTo>
                      <a:pt x="687" y="659"/>
                      <a:pt x="659" y="687"/>
                      <a:pt x="625" y="687"/>
                    </a:cubicBezTo>
                    <a:cubicBezTo>
                      <a:pt x="63" y="687"/>
                      <a:pt x="63" y="687"/>
                      <a:pt x="63" y="687"/>
                    </a:cubicBezTo>
                    <a:cubicBezTo>
                      <a:pt x="28" y="687"/>
                      <a:pt x="0" y="659"/>
                      <a:pt x="0" y="624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28"/>
                      <a:pt x="28" y="0"/>
                      <a:pt x="63" y="0"/>
                    </a:cubicBezTo>
                    <a:cubicBezTo>
                      <a:pt x="625" y="0"/>
                      <a:pt x="625" y="0"/>
                      <a:pt x="625" y="0"/>
                    </a:cubicBezTo>
                    <a:cubicBezTo>
                      <a:pt x="659" y="0"/>
                      <a:pt x="687" y="28"/>
                      <a:pt x="687" y="62"/>
                    </a:cubicBezTo>
                    <a:lnTo>
                      <a:pt x="687" y="624"/>
                    </a:lnTo>
                    <a:close/>
                  </a:path>
                </a:pathLst>
              </a:custGeom>
              <a:solidFill>
                <a:srgbClr val="7F7F7F">
                  <a:alpha val="100000"/>
                </a:srgbClr>
              </a:solidFill>
              <a:ln w="25400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6408" name="Freeform 87"/>
              <p:cNvSpPr/>
              <p:nvPr/>
            </p:nvSpPr>
            <p:spPr>
              <a:xfrm>
                <a:off x="378899" y="246290"/>
                <a:ext cx="2197614" cy="2330223"/>
              </a:xfrm>
              <a:custGeom>
                <a:avLst/>
                <a:gdLst>
                  <a:gd name="txL" fmla="*/ 0 w 585"/>
                  <a:gd name="txT" fmla="*/ 0 h 619"/>
                  <a:gd name="txR" fmla="*/ 585 w 585"/>
                  <a:gd name="txB" fmla="*/ 619 h 619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585" h="619">
                    <a:moveTo>
                      <a:pt x="585" y="556"/>
                    </a:moveTo>
                    <a:cubicBezTo>
                      <a:pt x="585" y="166"/>
                      <a:pt x="585" y="166"/>
                      <a:pt x="585" y="166"/>
                    </a:cubicBezTo>
                    <a:cubicBezTo>
                      <a:pt x="426" y="7"/>
                      <a:pt x="426" y="7"/>
                      <a:pt x="426" y="7"/>
                    </a:cubicBezTo>
                    <a:cubicBezTo>
                      <a:pt x="380" y="99"/>
                      <a:pt x="380" y="99"/>
                      <a:pt x="380" y="99"/>
                    </a:cubicBezTo>
                    <a:cubicBezTo>
                      <a:pt x="281" y="0"/>
                      <a:pt x="281" y="0"/>
                      <a:pt x="281" y="0"/>
                    </a:cubicBezTo>
                    <a:cubicBezTo>
                      <a:pt x="206" y="136"/>
                      <a:pt x="206" y="136"/>
                      <a:pt x="206" y="136"/>
                    </a:cubicBezTo>
                    <a:cubicBezTo>
                      <a:pt x="204" y="135"/>
                      <a:pt x="204" y="135"/>
                      <a:pt x="204" y="135"/>
                    </a:cubicBezTo>
                    <a:cubicBezTo>
                      <a:pt x="0" y="195"/>
                      <a:pt x="0" y="195"/>
                      <a:pt x="0" y="195"/>
                    </a:cubicBezTo>
                    <a:cubicBezTo>
                      <a:pt x="187" y="382"/>
                      <a:pt x="187" y="382"/>
                      <a:pt x="187" y="382"/>
                    </a:cubicBezTo>
                    <a:cubicBezTo>
                      <a:pt x="181" y="503"/>
                      <a:pt x="181" y="503"/>
                      <a:pt x="181" y="503"/>
                    </a:cubicBezTo>
                    <a:cubicBezTo>
                      <a:pt x="148" y="515"/>
                      <a:pt x="148" y="515"/>
                      <a:pt x="148" y="515"/>
                    </a:cubicBezTo>
                    <a:cubicBezTo>
                      <a:pt x="251" y="619"/>
                      <a:pt x="251" y="619"/>
                      <a:pt x="251" y="619"/>
                    </a:cubicBezTo>
                    <a:cubicBezTo>
                      <a:pt x="523" y="619"/>
                      <a:pt x="523" y="619"/>
                      <a:pt x="523" y="619"/>
                    </a:cubicBezTo>
                    <a:cubicBezTo>
                      <a:pt x="557" y="619"/>
                      <a:pt x="585" y="591"/>
                      <a:pt x="585" y="556"/>
                    </a:cubicBezTo>
                    <a:close/>
                  </a:path>
                </a:pathLst>
              </a:custGeom>
              <a:solidFill>
                <a:srgbClr val="595959">
                  <a:alpha val="65097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grpSp>
            <p:nvGrpSpPr>
              <p:cNvPr id="16409" name="Group 127"/>
              <p:cNvGrpSpPr/>
              <p:nvPr/>
            </p:nvGrpSpPr>
            <p:grpSpPr>
              <a:xfrm>
                <a:off x="371475" y="252412"/>
                <a:ext cx="1676400" cy="1971675"/>
                <a:chOff x="0" y="0"/>
                <a:chExt cx="1676400" cy="1971675"/>
              </a:xfrm>
            </p:grpSpPr>
            <p:sp>
              <p:nvSpPr>
                <p:cNvPr id="16410" name="Freeform 88"/>
                <p:cNvSpPr>
                  <a:spLocks noEditPoints="1"/>
                </p:cNvSpPr>
                <p:nvPr/>
              </p:nvSpPr>
              <p:spPr>
                <a:xfrm>
                  <a:off x="930275" y="22225"/>
                  <a:ext cx="746125" cy="1214438"/>
                </a:xfrm>
                <a:custGeom>
                  <a:avLst/>
                  <a:gdLst>
                    <a:gd name="txL" fmla="*/ 0 w 199"/>
                    <a:gd name="txT" fmla="*/ 0 h 324"/>
                    <a:gd name="txR" fmla="*/ 199 w 199"/>
                    <a:gd name="txB" fmla="*/ 324 h 324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199" h="324">
                      <a:moveTo>
                        <a:pt x="137" y="164"/>
                      </a:moveTo>
                      <a:cubicBezTo>
                        <a:pt x="183" y="1"/>
                        <a:pt x="183" y="1"/>
                        <a:pt x="183" y="1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75" y="134"/>
                        <a:pt x="75" y="134"/>
                        <a:pt x="75" y="134"/>
                      </a:cubicBezTo>
                      <a:cubicBezTo>
                        <a:pt x="3" y="156"/>
                        <a:pt x="3" y="156"/>
                        <a:pt x="3" y="156"/>
                      </a:cubicBezTo>
                      <a:cubicBezTo>
                        <a:pt x="1" y="161"/>
                        <a:pt x="1" y="164"/>
                        <a:pt x="0" y="165"/>
                      </a:cubicBezTo>
                      <a:cubicBezTo>
                        <a:pt x="1" y="167"/>
                        <a:pt x="6" y="179"/>
                        <a:pt x="13" y="196"/>
                      </a:cubicBezTo>
                      <a:cubicBezTo>
                        <a:pt x="79" y="203"/>
                        <a:pt x="79" y="203"/>
                        <a:pt x="79" y="203"/>
                      </a:cubicBezTo>
                      <a:cubicBezTo>
                        <a:pt x="197" y="324"/>
                        <a:pt x="197" y="324"/>
                        <a:pt x="197" y="324"/>
                      </a:cubicBezTo>
                      <a:cubicBezTo>
                        <a:pt x="199" y="323"/>
                        <a:pt x="199" y="323"/>
                        <a:pt x="199" y="323"/>
                      </a:cubicBezTo>
                      <a:lnTo>
                        <a:pt x="137" y="164"/>
                      </a:lnTo>
                      <a:close/>
                      <a:moveTo>
                        <a:pt x="77" y="177"/>
                      </a:moveTo>
                      <a:cubicBezTo>
                        <a:pt x="72" y="166"/>
                        <a:pt x="77" y="152"/>
                        <a:pt x="88" y="147"/>
                      </a:cubicBezTo>
                      <a:cubicBezTo>
                        <a:pt x="99" y="142"/>
                        <a:pt x="113" y="147"/>
                        <a:pt x="118" y="158"/>
                      </a:cubicBezTo>
                      <a:cubicBezTo>
                        <a:pt x="123" y="170"/>
                        <a:pt x="118" y="183"/>
                        <a:pt x="107" y="188"/>
                      </a:cubicBezTo>
                      <a:cubicBezTo>
                        <a:pt x="95" y="194"/>
                        <a:pt x="82" y="189"/>
                        <a:pt x="77" y="177"/>
                      </a:cubicBez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11" name="Freeform 89"/>
                <p:cNvSpPr/>
                <p:nvPr/>
              </p:nvSpPr>
              <p:spPr>
                <a:xfrm>
                  <a:off x="1139825" y="850900"/>
                  <a:ext cx="333375" cy="1095375"/>
                </a:xfrm>
                <a:custGeom>
                  <a:avLst/>
                  <a:gdLst>
                    <a:gd name="txL" fmla="*/ 0 w 89"/>
                    <a:gd name="txT" fmla="*/ 0 h 292"/>
                    <a:gd name="txR" fmla="*/ 89 w 89"/>
                    <a:gd name="txB" fmla="*/ 292 h 292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89" h="292">
                      <a:moveTo>
                        <a:pt x="65" y="264"/>
                      </a:moveTo>
                      <a:cubicBezTo>
                        <a:pt x="55" y="24"/>
                        <a:pt x="55" y="24"/>
                        <a:pt x="55" y="24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21" y="264"/>
                        <a:pt x="21" y="264"/>
                        <a:pt x="21" y="264"/>
                      </a:cubicBezTo>
                      <a:cubicBezTo>
                        <a:pt x="8" y="266"/>
                        <a:pt x="0" y="268"/>
                        <a:pt x="0" y="271"/>
                      </a:cubicBezTo>
                      <a:cubicBezTo>
                        <a:pt x="0" y="285"/>
                        <a:pt x="0" y="285"/>
                        <a:pt x="0" y="285"/>
                      </a:cubicBezTo>
                      <a:cubicBezTo>
                        <a:pt x="0" y="289"/>
                        <a:pt x="20" y="292"/>
                        <a:pt x="44" y="292"/>
                      </a:cubicBezTo>
                      <a:cubicBezTo>
                        <a:pt x="69" y="292"/>
                        <a:pt x="89" y="289"/>
                        <a:pt x="89" y="285"/>
                      </a:cubicBezTo>
                      <a:cubicBezTo>
                        <a:pt x="89" y="271"/>
                        <a:pt x="89" y="271"/>
                        <a:pt x="89" y="271"/>
                      </a:cubicBezTo>
                      <a:cubicBezTo>
                        <a:pt x="89" y="268"/>
                        <a:pt x="79" y="266"/>
                        <a:pt x="65" y="264"/>
                      </a:cubicBez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12" name="Freeform 90"/>
                <p:cNvSpPr/>
                <p:nvPr/>
              </p:nvSpPr>
              <p:spPr>
                <a:xfrm>
                  <a:off x="565150" y="892175"/>
                  <a:ext cx="349250" cy="1079500"/>
                </a:xfrm>
                <a:custGeom>
                  <a:avLst/>
                  <a:gdLst>
                    <a:gd name="txL" fmla="*/ 0 w 93"/>
                    <a:gd name="txT" fmla="*/ 0 h 288"/>
                    <a:gd name="txR" fmla="*/ 93 w 93"/>
                    <a:gd name="txB" fmla="*/ 288 h 288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93" h="288">
                      <a:moveTo>
                        <a:pt x="69" y="259"/>
                      </a:moveTo>
                      <a:cubicBezTo>
                        <a:pt x="58" y="25"/>
                        <a:pt x="58" y="25"/>
                        <a:pt x="58" y="25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2" y="260"/>
                        <a:pt x="22" y="260"/>
                        <a:pt x="22" y="260"/>
                      </a:cubicBezTo>
                      <a:cubicBezTo>
                        <a:pt x="9" y="261"/>
                        <a:pt x="0" y="264"/>
                        <a:pt x="0" y="266"/>
                      </a:cubicBezTo>
                      <a:cubicBezTo>
                        <a:pt x="0" y="280"/>
                        <a:pt x="0" y="280"/>
                        <a:pt x="0" y="280"/>
                      </a:cubicBezTo>
                      <a:cubicBezTo>
                        <a:pt x="0" y="284"/>
                        <a:pt x="21" y="288"/>
                        <a:pt x="47" y="288"/>
                      </a:cubicBezTo>
                      <a:cubicBezTo>
                        <a:pt x="72" y="288"/>
                        <a:pt x="93" y="284"/>
                        <a:pt x="93" y="280"/>
                      </a:cubicBezTo>
                      <a:cubicBezTo>
                        <a:pt x="93" y="266"/>
                        <a:pt x="93" y="266"/>
                        <a:pt x="93" y="266"/>
                      </a:cubicBezTo>
                      <a:cubicBezTo>
                        <a:pt x="93" y="263"/>
                        <a:pt x="83" y="261"/>
                        <a:pt x="69" y="259"/>
                      </a:cubicBez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16413" name="Freeform 91"/>
                <p:cNvSpPr>
                  <a:spLocks noEditPoints="1"/>
                </p:cNvSpPr>
                <p:nvPr/>
              </p:nvSpPr>
              <p:spPr>
                <a:xfrm>
                  <a:off x="0" y="0"/>
                  <a:ext cx="1128713" cy="1271588"/>
                </a:xfrm>
                <a:custGeom>
                  <a:avLst/>
                  <a:gdLst>
                    <a:gd name="txL" fmla="*/ 0 w 301"/>
                    <a:gd name="txT" fmla="*/ 0 h 339"/>
                    <a:gd name="txR" fmla="*/ 301 w 301"/>
                    <a:gd name="txB" fmla="*/ 339 h 339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0" y="2147483646"/>
                    </a:cxn>
                    <a:cxn ang="0">
                      <a:pos x="0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301" h="339">
                      <a:moveTo>
                        <a:pt x="236" y="172"/>
                      </a:moveTo>
                      <a:cubicBezTo>
                        <a:pt x="284" y="1"/>
                        <a:pt x="284" y="1"/>
                        <a:pt x="284" y="1"/>
                      </a:cubicBezTo>
                      <a:cubicBezTo>
                        <a:pt x="282" y="0"/>
                        <a:pt x="282" y="0"/>
                        <a:pt x="282" y="0"/>
                      </a:cubicBezTo>
                      <a:cubicBezTo>
                        <a:pt x="171" y="140"/>
                        <a:pt x="171" y="140"/>
                        <a:pt x="171" y="140"/>
                      </a:cubicBezTo>
                      <a:cubicBezTo>
                        <a:pt x="0" y="193"/>
                        <a:pt x="0" y="193"/>
                        <a:pt x="0" y="193"/>
                      </a:cubicBezTo>
                      <a:cubicBezTo>
                        <a:pt x="0" y="195"/>
                        <a:pt x="0" y="195"/>
                        <a:pt x="0" y="195"/>
                      </a:cubicBezTo>
                      <a:cubicBezTo>
                        <a:pt x="176" y="212"/>
                        <a:pt x="176" y="212"/>
                        <a:pt x="176" y="212"/>
                      </a:cubicBezTo>
                      <a:cubicBezTo>
                        <a:pt x="299" y="339"/>
                        <a:pt x="299" y="339"/>
                        <a:pt x="299" y="339"/>
                      </a:cubicBezTo>
                      <a:cubicBezTo>
                        <a:pt x="301" y="338"/>
                        <a:pt x="301" y="338"/>
                        <a:pt x="301" y="338"/>
                      </a:cubicBezTo>
                      <a:lnTo>
                        <a:pt x="236" y="172"/>
                      </a:lnTo>
                      <a:close/>
                      <a:moveTo>
                        <a:pt x="205" y="197"/>
                      </a:moveTo>
                      <a:cubicBezTo>
                        <a:pt x="193" y="202"/>
                        <a:pt x="179" y="197"/>
                        <a:pt x="173" y="185"/>
                      </a:cubicBezTo>
                      <a:cubicBezTo>
                        <a:pt x="168" y="173"/>
                        <a:pt x="173" y="159"/>
                        <a:pt x="185" y="154"/>
                      </a:cubicBezTo>
                      <a:cubicBezTo>
                        <a:pt x="197" y="148"/>
                        <a:pt x="211" y="154"/>
                        <a:pt x="217" y="165"/>
                      </a:cubicBezTo>
                      <a:cubicBezTo>
                        <a:pt x="222" y="177"/>
                        <a:pt x="217" y="192"/>
                        <a:pt x="205" y="197"/>
                      </a:cubicBezTo>
                      <a:close/>
                    </a:path>
                  </a:pathLst>
                </a:custGeom>
                <a:solidFill>
                  <a:srgbClr val="FFFFFF">
                    <a:alpha val="100000"/>
                  </a:srgbClr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</p:grpSp>
        </p:grpSp>
      </p:grpSp>
      <p:sp>
        <p:nvSpPr>
          <p:cNvPr id="18626" name="TextBox 204"/>
          <p:cNvSpPr/>
          <p:nvPr/>
        </p:nvSpPr>
        <p:spPr>
          <a:xfrm>
            <a:off x="4094163" y="4995863"/>
            <a:ext cx="3633787" cy="9842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r>
              <a:rPr lang="zh-CN" altLang="en-US" sz="5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谢 谢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16389" name="Text Box 11"/>
          <p:cNvSpPr/>
          <p:nvPr/>
        </p:nvSpPr>
        <p:spPr>
          <a:xfrm>
            <a:off x="6403975" y="6362700"/>
            <a:ext cx="480695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6390" name="Group 196"/>
          <p:cNvGrpSpPr/>
          <p:nvPr/>
        </p:nvGrpSpPr>
        <p:grpSpPr>
          <a:xfrm>
            <a:off x="11274425" y="6423025"/>
            <a:ext cx="312738" cy="312738"/>
            <a:chOff x="0" y="0"/>
            <a:chExt cx="1368425" cy="1368425"/>
          </a:xfrm>
        </p:grpSpPr>
        <p:sp>
          <p:nvSpPr>
            <p:cNvPr id="16397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6398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6399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6400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6401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pic>
        <p:nvPicPr>
          <p:cNvPr id="202" name="Picture 571"/>
          <p:cNvPicPr>
            <a:picLocks noChangeAspect="1"/>
          </p:cNvPicPr>
          <p:nvPr/>
        </p:nvPicPr>
        <p:blipFill>
          <a:blip r:embed="rId2"/>
          <a:srcRect t="2733"/>
          <a:stretch>
            <a:fillRect/>
          </a:stretch>
        </p:blipFill>
        <p:spPr>
          <a:xfrm>
            <a:off x="1844675" y="0"/>
            <a:ext cx="4919663" cy="43894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92" name="Picture 3" descr="E:\迅雷下载\shutterstock_2884228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8225" y="1289050"/>
            <a:ext cx="1227138" cy="1155700"/>
          </a:xfrm>
          <a:prstGeom prst="rect">
            <a:avLst/>
          </a:prstGeom>
          <a:solidFill>
            <a:srgbClr val="C00000"/>
          </a:solidFill>
          <a:ln w="38100" cap="sq" cmpd="sng">
            <a:solidFill>
              <a:srgbClr val="C8C6BD"/>
            </a:solidFill>
            <a:prstDash val="solid"/>
            <a:miter/>
            <a:headEnd type="none" w="med" len="med"/>
            <a:tailEnd type="none" w="med" len="med"/>
          </a:ln>
        </p:spPr>
      </p:pic>
      <p:grpSp>
        <p:nvGrpSpPr>
          <p:cNvPr id="16393" name="Group 201"/>
          <p:cNvGrpSpPr/>
          <p:nvPr/>
        </p:nvGrpSpPr>
        <p:grpSpPr>
          <a:xfrm>
            <a:off x="6319838" y="-508000"/>
            <a:ext cx="2525712" cy="4935538"/>
            <a:chOff x="0" y="0"/>
            <a:chExt cx="1893345" cy="3702507"/>
          </a:xfrm>
        </p:grpSpPr>
        <p:pic>
          <p:nvPicPr>
            <p:cNvPr id="16394" name="Picture 2" descr="E:\2013.3.28\2014\2014副本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133842">
              <a:off x="0" y="1729057"/>
              <a:ext cx="1893345" cy="197345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6395" name="任意多边形 210"/>
            <p:cNvSpPr/>
            <p:nvPr/>
          </p:nvSpPr>
          <p:spPr>
            <a:xfrm>
              <a:off x="268967" y="0"/>
              <a:ext cx="1197769" cy="1959890"/>
            </a:xfrm>
            <a:custGeom>
              <a:avLst/>
              <a:gdLst>
                <a:gd name="txL" fmla="*/ 0 w 1197769"/>
                <a:gd name="txT" fmla="*/ 0 h 1959890"/>
                <a:gd name="txR" fmla="*/ 1197769 w 1197769"/>
                <a:gd name="txB" fmla="*/ 1959890 h 1959890"/>
              </a:gdLst>
              <a:ahLst/>
              <a:cxnLst>
                <a:cxn ang="0">
                  <a:pos x="1197769" y="192018"/>
                </a:cxn>
                <a:cxn ang="0">
                  <a:pos x="681037" y="1873181"/>
                </a:cxn>
                <a:cxn ang="0">
                  <a:pos x="535149" y="1930511"/>
                </a:cxn>
                <a:cxn ang="0">
                  <a:pos x="602455" y="1882706"/>
                </a:cxn>
                <a:cxn ang="0">
                  <a:pos x="619124" y="1823174"/>
                </a:cxn>
                <a:cxn ang="0">
                  <a:pos x="616743" y="1818412"/>
                </a:cxn>
                <a:cxn ang="0">
                  <a:pos x="1186368" y="0"/>
                </a:cxn>
                <a:cxn ang="0">
                  <a:pos x="1197769" y="192018"/>
                </a:cxn>
                <a:cxn ang="0">
                  <a:pos x="13950" y="40818"/>
                </a:cxn>
                <a:cxn ang="0">
                  <a:pos x="554831" y="1827937"/>
                </a:cxn>
                <a:cxn ang="0">
                  <a:pos x="568473" y="1824658"/>
                </a:cxn>
                <a:cxn ang="0">
                  <a:pos x="505800" y="1876505"/>
                </a:cxn>
                <a:cxn ang="0">
                  <a:pos x="0" y="196779"/>
                </a:cxn>
                <a:cxn ang="0">
                  <a:pos x="13950" y="40818"/>
                </a:cxn>
              </a:cxnLst>
              <a:rect l="txL" t="txT" r="txR" b="txB"/>
              <a:pathLst>
                <a:path w="1197769" h="1959890">
                  <a:moveTo>
                    <a:pt x="1197769" y="192018"/>
                  </a:moveTo>
                  <a:lnTo>
                    <a:pt x="681037" y="1873181"/>
                  </a:lnTo>
                  <a:cubicBezTo>
                    <a:pt x="646297" y="1961053"/>
                    <a:pt x="583498" y="1985791"/>
                    <a:pt x="535149" y="1930511"/>
                  </a:cubicBezTo>
                  <a:cubicBezTo>
                    <a:pt x="551584" y="1906903"/>
                    <a:pt x="561485" y="1879175"/>
                    <a:pt x="602455" y="1882706"/>
                  </a:cubicBezTo>
                  <a:cubicBezTo>
                    <a:pt x="609599" y="1858100"/>
                    <a:pt x="611980" y="1847780"/>
                    <a:pt x="619124" y="1823174"/>
                  </a:cubicBezTo>
                  <a:cubicBezTo>
                    <a:pt x="621505" y="1812458"/>
                    <a:pt x="533002" y="2089874"/>
                    <a:pt x="616743" y="1818412"/>
                  </a:cubicBezTo>
                  <a:lnTo>
                    <a:pt x="1186368" y="0"/>
                  </a:lnTo>
                  <a:lnTo>
                    <a:pt x="1197769" y="192018"/>
                  </a:lnTo>
                  <a:close/>
                  <a:moveTo>
                    <a:pt x="13950" y="40818"/>
                  </a:moveTo>
                  <a:lnTo>
                    <a:pt x="554831" y="1827937"/>
                  </a:lnTo>
                  <a:cubicBezTo>
                    <a:pt x="559408" y="1827233"/>
                    <a:pt x="563985" y="1826177"/>
                    <a:pt x="568473" y="1824658"/>
                  </a:cubicBezTo>
                  <a:cubicBezTo>
                    <a:pt x="539262" y="1831509"/>
                    <a:pt x="519703" y="1852011"/>
                    <a:pt x="505800" y="1876505"/>
                  </a:cubicBezTo>
                  <a:lnTo>
                    <a:pt x="0" y="196779"/>
                  </a:lnTo>
                  <a:lnTo>
                    <a:pt x="13950" y="40818"/>
                  </a:lnTo>
                  <a:close/>
                </a:path>
              </a:pathLst>
            </a:custGeom>
            <a:gradFill rotWithShape="1">
              <a:gsLst>
                <a:gs pos="0">
                  <a:srgbClr val="6C0000">
                    <a:alpha val="100000"/>
                  </a:srgbClr>
                </a:gs>
                <a:gs pos="98999">
                  <a:srgbClr val="C00000">
                    <a:alpha val="100000"/>
                  </a:srgbClr>
                </a:gs>
                <a:gs pos="100000">
                  <a:srgbClr val="C00000">
                    <a:alpha val="100000"/>
                  </a:srgbClr>
                </a:gs>
              </a:gsLst>
              <a:lin ang="10800000" scaled="1"/>
              <a:tileRect/>
            </a:gradFill>
            <a:ln w="317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6396" name="TextBox 5"/>
            <p:cNvSpPr/>
            <p:nvPr/>
          </p:nvSpPr>
          <p:spPr>
            <a:xfrm>
              <a:off x="297297" y="1840897"/>
              <a:ext cx="1209971" cy="183446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sz="15300" dirty="0">
                  <a:solidFill>
                    <a:schemeClr val="bg1"/>
                  </a:solidFill>
                  <a:latin typeface="Meiryo UI" pitchFamily="34" charset="-128"/>
                  <a:ea typeface="Meiryo UI" pitchFamily="34" charset="-128"/>
                  <a:sym typeface="Meiryo UI" pitchFamily="34" charset="-128"/>
                </a:rPr>
                <a:t>9</a:t>
              </a:r>
              <a:endParaRPr lang="en-US" sz="15300" dirty="0">
                <a:solidFill>
                  <a:schemeClr val="bg1"/>
                </a:solidFill>
                <a:latin typeface="Meiryo UI" pitchFamily="34" charset="-128"/>
                <a:ea typeface="Meiryo UI" pitchFamily="34" charset="-128"/>
                <a:sym typeface="Meiryo UI" pitchFamily="34" charset="-128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750"/>
                                        <p:tgtEl>
                                          <p:spTgt spid="186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6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8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>
                                      <p:cBhvr>
                                        <p:cTn id="12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灯片编号占位符 4"/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 anchor="ctr"/>
          <a:p>
            <a:pPr marL="0" indent="0" algn="r" defTabSz="914400" eaLnBrk="1" hangingPunct="1">
              <a:spcBef>
                <a:spcPct val="0"/>
              </a:spcBef>
              <a:buNone/>
            </a:pPr>
            <a:fld id="{9A0DB2DC-4C9A-4742-B13C-FB6460FD3503}" type="slidenum">
              <a:rPr lang="zh-CN" altLang="en-US" sz="1600" dirty="0">
                <a:solidFill>
                  <a:srgbClr val="898989"/>
                </a:solidFill>
                <a:latin typeface="Arial" panose="020B0604020202020204" pitchFamily="34" charset="0"/>
              </a:rPr>
            </a:fld>
            <a:endParaRPr lang="zh-CN" altLang="en-US" sz="1600" dirty="0">
              <a:solidFill>
                <a:srgbClr val="898989"/>
              </a:solidFill>
              <a:latin typeface="Arial" panose="020B0604020202020204" pitchFamily="34" charset="0"/>
            </a:endParaRPr>
          </a:p>
        </p:txBody>
      </p:sp>
      <p:pic>
        <p:nvPicPr>
          <p:cNvPr id="5123" name="Picture 5"/>
          <p:cNvPicPr>
            <a:picLocks noChangeAspect="1"/>
          </p:cNvPicPr>
          <p:nvPr/>
        </p:nvPicPr>
        <p:blipFill>
          <a:blip r:embed="rId1"/>
          <a:srcRect l="3261" r="4796" b="808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Group 3"/>
          <p:cNvGrpSpPr/>
          <p:nvPr/>
        </p:nvGrpSpPr>
        <p:grpSpPr>
          <a:xfrm>
            <a:off x="1365250" y="2947988"/>
            <a:ext cx="2087563" cy="2087562"/>
            <a:chOff x="0" y="0"/>
            <a:chExt cx="2088232" cy="2088232"/>
          </a:xfrm>
        </p:grpSpPr>
        <p:sp>
          <p:nvSpPr>
            <p:cNvPr id="5152" name="椭圆 50"/>
            <p:cNvSpPr/>
            <p:nvPr/>
          </p:nvSpPr>
          <p:spPr>
            <a:xfrm>
              <a:off x="0" y="0"/>
              <a:ext cx="2088232" cy="2088232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153" name="椭圆 12"/>
            <p:cNvSpPr/>
            <p:nvPr/>
          </p:nvSpPr>
          <p:spPr>
            <a:xfrm>
              <a:off x="124703" y="106688"/>
              <a:ext cx="1840505" cy="9361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6559" y="0"/>
                </a:cxn>
                <a:cxn ang="0">
                  <a:pos x="1633117" y="936104"/>
                </a:cxn>
                <a:cxn ang="0">
                  <a:pos x="0" y="936104"/>
                </a:cxn>
                <a:cxn ang="0">
                  <a:pos x="81655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2"/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5154" name="TextBox 3"/>
            <p:cNvSpPr/>
            <p:nvPr/>
          </p:nvSpPr>
          <p:spPr>
            <a:xfrm>
              <a:off x="127073" y="1061058"/>
              <a:ext cx="1840439" cy="369451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主要参与项目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5155" name="矩形 53"/>
            <p:cNvSpPr/>
            <p:nvPr/>
          </p:nvSpPr>
          <p:spPr>
            <a:xfrm>
              <a:off x="198819" y="1457103"/>
              <a:ext cx="1644648" cy="2309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Major participated projects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5128" name="Group 8"/>
          <p:cNvGrpSpPr/>
          <p:nvPr/>
        </p:nvGrpSpPr>
        <p:grpSpPr>
          <a:xfrm>
            <a:off x="3036888" y="1284288"/>
            <a:ext cx="1479550" cy="1423987"/>
            <a:chOff x="0" y="0"/>
            <a:chExt cx="1110397" cy="1069134"/>
          </a:xfrm>
        </p:grpSpPr>
        <p:sp>
          <p:nvSpPr>
            <p:cNvPr id="5148" name="椭圆 64"/>
            <p:cNvSpPr/>
            <p:nvPr/>
          </p:nvSpPr>
          <p:spPr>
            <a:xfrm>
              <a:off x="41263" y="0"/>
              <a:ext cx="1069134" cy="1069134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grpSp>
          <p:nvGrpSpPr>
            <p:cNvPr id="5149" name="Group 10"/>
            <p:cNvGrpSpPr/>
            <p:nvPr/>
          </p:nvGrpSpPr>
          <p:grpSpPr>
            <a:xfrm>
              <a:off x="0" y="252589"/>
              <a:ext cx="1073860" cy="519774"/>
              <a:chOff x="0" y="0"/>
              <a:chExt cx="1073860" cy="519774"/>
            </a:xfrm>
          </p:grpSpPr>
          <p:sp>
            <p:nvSpPr>
              <p:cNvPr id="5150" name="TextBox 66"/>
              <p:cNvSpPr/>
              <p:nvPr/>
            </p:nvSpPr>
            <p:spPr>
              <a:xfrm>
                <a:off x="184272" y="0"/>
                <a:ext cx="849874" cy="346491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经典繁超宋" pitchFamily="1" charset="-122"/>
                  </a:rPr>
                  <a:t>目录</a:t>
                </a:r>
                <a:endParaRPr lang="zh-CN" altLang="en-US" sz="1800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5151" name="TextBox 179"/>
              <p:cNvSpPr/>
              <p:nvPr/>
            </p:nvSpPr>
            <p:spPr>
              <a:xfrm>
                <a:off x="0" y="300248"/>
                <a:ext cx="1073860" cy="21952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r>
                  <a:rPr lang="en-US" altLang="zh-CN" sz="1300" dirty="0">
                    <a:solidFill>
                      <a:srgbClr val="FFFFFF"/>
                    </a:solidFill>
                    <a:latin typeface="Arial" panose="020B0604020202020204" pitchFamily="34" charset="0"/>
                    <a:sym typeface="Arial" panose="020B0604020202020204" pitchFamily="34" charset="0"/>
                  </a:rPr>
                  <a:t>   CONTENTS</a:t>
                </a:r>
                <a:endParaRPr lang="zh-CN" altLang="en-US" sz="1300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5133" name="Group 13"/>
          <p:cNvGrpSpPr/>
          <p:nvPr/>
        </p:nvGrpSpPr>
        <p:grpSpPr>
          <a:xfrm>
            <a:off x="3879850" y="2947988"/>
            <a:ext cx="2087563" cy="2087562"/>
            <a:chOff x="0" y="0"/>
            <a:chExt cx="2088232" cy="2088231"/>
          </a:xfrm>
        </p:grpSpPr>
        <p:sp>
          <p:nvSpPr>
            <p:cNvPr id="5144" name="椭圆 22"/>
            <p:cNvSpPr/>
            <p:nvPr/>
          </p:nvSpPr>
          <p:spPr>
            <a:xfrm>
              <a:off x="0" y="0"/>
              <a:ext cx="2088232" cy="2088231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145" name="椭圆 12"/>
            <p:cNvSpPr/>
            <p:nvPr/>
          </p:nvSpPr>
          <p:spPr>
            <a:xfrm>
              <a:off x="124703" y="106688"/>
              <a:ext cx="1840505" cy="9361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6559" y="0"/>
                </a:cxn>
                <a:cxn ang="0">
                  <a:pos x="1633117" y="936104"/>
                </a:cxn>
                <a:cxn ang="0">
                  <a:pos x="0" y="936104"/>
                </a:cxn>
                <a:cxn ang="0">
                  <a:pos x="81655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3"/>
              <a:stretch>
                <a:fillRect/>
              </a:stretch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5146" name="TextBox 3"/>
            <p:cNvSpPr/>
            <p:nvPr/>
          </p:nvSpPr>
          <p:spPr>
            <a:xfrm>
              <a:off x="127073" y="1061058"/>
              <a:ext cx="1840439" cy="36945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工作收获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5147" name="矩形 25"/>
            <p:cNvSpPr/>
            <p:nvPr/>
          </p:nvSpPr>
          <p:spPr>
            <a:xfrm>
              <a:off x="284571" y="1457102"/>
              <a:ext cx="1459222" cy="2309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Work  harvest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5138" name="Group 18"/>
          <p:cNvGrpSpPr/>
          <p:nvPr/>
        </p:nvGrpSpPr>
        <p:grpSpPr>
          <a:xfrm>
            <a:off x="6392863" y="2947988"/>
            <a:ext cx="2087562" cy="2087562"/>
            <a:chOff x="0" y="0"/>
            <a:chExt cx="2088232" cy="2088232"/>
          </a:xfrm>
        </p:grpSpPr>
        <p:sp>
          <p:nvSpPr>
            <p:cNvPr id="5140" name="椭圆 27"/>
            <p:cNvSpPr/>
            <p:nvPr/>
          </p:nvSpPr>
          <p:spPr>
            <a:xfrm>
              <a:off x="0" y="0"/>
              <a:ext cx="2088232" cy="2088232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141" name="椭圆 12"/>
            <p:cNvSpPr/>
            <p:nvPr/>
          </p:nvSpPr>
          <p:spPr>
            <a:xfrm>
              <a:off x="124703" y="106688"/>
              <a:ext cx="1840505" cy="9361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6559" y="0"/>
                </a:cxn>
                <a:cxn ang="0">
                  <a:pos x="1633117" y="936104"/>
                </a:cxn>
                <a:cxn ang="0">
                  <a:pos x="0" y="936104"/>
                </a:cxn>
                <a:cxn ang="0">
                  <a:pos x="81655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4"/>
              <a:stretch>
                <a:fillRect/>
              </a:stretch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5142" name="TextBox 3"/>
            <p:cNvSpPr/>
            <p:nvPr/>
          </p:nvSpPr>
          <p:spPr>
            <a:xfrm>
              <a:off x="127073" y="1061058"/>
              <a:ext cx="1840441" cy="369451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个人优缺点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5143" name="矩形 30"/>
            <p:cNvSpPr/>
            <p:nvPr/>
          </p:nvSpPr>
          <p:spPr>
            <a:xfrm>
              <a:off x="124704" y="1457103"/>
              <a:ext cx="1963528" cy="2309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Advantages and Disadvantages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3" name="Group 23"/>
          <p:cNvGrpSpPr/>
          <p:nvPr/>
        </p:nvGrpSpPr>
        <p:grpSpPr>
          <a:xfrm>
            <a:off x="8904288" y="2947988"/>
            <a:ext cx="2087562" cy="2087562"/>
            <a:chOff x="0" y="0"/>
            <a:chExt cx="2088232" cy="2088232"/>
          </a:xfrm>
        </p:grpSpPr>
        <p:sp>
          <p:nvSpPr>
            <p:cNvPr id="5136" name="椭圆 32"/>
            <p:cNvSpPr/>
            <p:nvPr/>
          </p:nvSpPr>
          <p:spPr>
            <a:xfrm>
              <a:off x="0" y="0"/>
              <a:ext cx="2088232" cy="2088232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137" name="椭圆 12"/>
            <p:cNvSpPr/>
            <p:nvPr/>
          </p:nvSpPr>
          <p:spPr>
            <a:xfrm>
              <a:off x="124703" y="106688"/>
              <a:ext cx="1840505" cy="9361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6559" y="0"/>
                </a:cxn>
                <a:cxn ang="0">
                  <a:pos x="1633117" y="936104"/>
                </a:cxn>
                <a:cxn ang="0">
                  <a:pos x="0" y="936104"/>
                </a:cxn>
                <a:cxn ang="0">
                  <a:pos x="81655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5"/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4" name="TextBox 3"/>
            <p:cNvSpPr/>
            <p:nvPr/>
          </p:nvSpPr>
          <p:spPr>
            <a:xfrm>
              <a:off x="127073" y="1061058"/>
              <a:ext cx="1840439" cy="369451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计划与展望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5139" name="矩形 35"/>
            <p:cNvSpPr/>
            <p:nvPr/>
          </p:nvSpPr>
          <p:spPr>
            <a:xfrm>
              <a:off x="362157" y="1457103"/>
              <a:ext cx="1459222" cy="2309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Plans and Prospects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5129" name="Text Box 11"/>
          <p:cNvSpPr/>
          <p:nvPr/>
        </p:nvSpPr>
        <p:spPr>
          <a:xfrm>
            <a:off x="6403975" y="6438900"/>
            <a:ext cx="480695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5130" name="Group 29"/>
          <p:cNvGrpSpPr/>
          <p:nvPr/>
        </p:nvGrpSpPr>
        <p:grpSpPr>
          <a:xfrm>
            <a:off x="11274425" y="6499225"/>
            <a:ext cx="312738" cy="312738"/>
            <a:chOff x="0" y="0"/>
            <a:chExt cx="1368425" cy="1368425"/>
          </a:xfrm>
        </p:grpSpPr>
        <p:sp>
          <p:nvSpPr>
            <p:cNvPr id="5131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5132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5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5134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5135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out)">
                                      <p:cBhvr>
                                        <p:cTn id="7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ou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out)">
                                      <p:cBhvr>
                                        <p:cTn id="13" dur="500"/>
                                        <p:tgtEl>
                                          <p:spTgt spid="5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out)">
                                      <p:cBhvr>
                                        <p:cTn id="16" dur="5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ou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6" name="Picture 5"/>
          <p:cNvPicPr>
            <a:picLocks noChangeAspect="1"/>
          </p:cNvPicPr>
          <p:nvPr/>
        </p:nvPicPr>
        <p:blipFill>
          <a:blip r:embed="rId1"/>
          <a:srcRect l="3261" r="4796" b="808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7" name="Group 3"/>
          <p:cNvGrpSpPr/>
          <p:nvPr/>
        </p:nvGrpSpPr>
        <p:grpSpPr>
          <a:xfrm>
            <a:off x="1365250" y="2947988"/>
            <a:ext cx="2087563" cy="2087562"/>
            <a:chOff x="0" y="0"/>
            <a:chExt cx="2088232" cy="2088231"/>
          </a:xfrm>
        </p:grpSpPr>
        <p:sp>
          <p:nvSpPr>
            <p:cNvPr id="6175" name="椭圆 22"/>
            <p:cNvSpPr/>
            <p:nvPr/>
          </p:nvSpPr>
          <p:spPr>
            <a:xfrm>
              <a:off x="0" y="0"/>
              <a:ext cx="2088232" cy="2088231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76" name="椭圆 12"/>
            <p:cNvSpPr/>
            <p:nvPr/>
          </p:nvSpPr>
          <p:spPr>
            <a:xfrm>
              <a:off x="124703" y="106688"/>
              <a:ext cx="1840505" cy="9361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6559" y="0"/>
                </a:cxn>
                <a:cxn ang="0">
                  <a:pos x="1633117" y="936104"/>
                </a:cxn>
                <a:cxn ang="0">
                  <a:pos x="0" y="936104"/>
                </a:cxn>
                <a:cxn ang="0">
                  <a:pos x="81655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2"/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177" name="TextBox 3"/>
            <p:cNvSpPr/>
            <p:nvPr/>
          </p:nvSpPr>
          <p:spPr>
            <a:xfrm>
              <a:off x="127073" y="1061058"/>
              <a:ext cx="1840439" cy="36945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主要参与项目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6178" name="矩形 25"/>
            <p:cNvSpPr/>
            <p:nvPr/>
          </p:nvSpPr>
          <p:spPr>
            <a:xfrm>
              <a:off x="182076" y="1457102"/>
              <a:ext cx="1726075" cy="2309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 Major participated projects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6148" name="Group 8"/>
          <p:cNvGrpSpPr/>
          <p:nvPr/>
        </p:nvGrpSpPr>
        <p:grpSpPr>
          <a:xfrm>
            <a:off x="3036888" y="1284288"/>
            <a:ext cx="1479550" cy="1423987"/>
            <a:chOff x="0" y="0"/>
            <a:chExt cx="1110395" cy="1069135"/>
          </a:xfrm>
        </p:grpSpPr>
        <p:sp>
          <p:nvSpPr>
            <p:cNvPr id="6171" name="椭圆 27"/>
            <p:cNvSpPr/>
            <p:nvPr/>
          </p:nvSpPr>
          <p:spPr>
            <a:xfrm>
              <a:off x="41262" y="0"/>
              <a:ext cx="1069133" cy="1069135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grpSp>
          <p:nvGrpSpPr>
            <p:cNvPr id="6172" name="Group 10"/>
            <p:cNvGrpSpPr/>
            <p:nvPr/>
          </p:nvGrpSpPr>
          <p:grpSpPr>
            <a:xfrm>
              <a:off x="0" y="252589"/>
              <a:ext cx="1073858" cy="519774"/>
              <a:chOff x="0" y="0"/>
              <a:chExt cx="1073858" cy="519774"/>
            </a:xfrm>
          </p:grpSpPr>
          <p:sp>
            <p:nvSpPr>
              <p:cNvPr id="6173" name="TextBox 29"/>
              <p:cNvSpPr/>
              <p:nvPr/>
            </p:nvSpPr>
            <p:spPr>
              <a:xfrm>
                <a:off x="184272" y="0"/>
                <a:ext cx="849873" cy="346491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经典繁超宋" pitchFamily="1" charset="-122"/>
                  </a:rPr>
                  <a:t>目录</a:t>
                </a:r>
                <a:endParaRPr lang="zh-CN" altLang="en-US" sz="1800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6174" name="TextBox 179"/>
              <p:cNvSpPr/>
              <p:nvPr/>
            </p:nvSpPr>
            <p:spPr>
              <a:xfrm>
                <a:off x="0" y="300248"/>
                <a:ext cx="1073858" cy="21952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r>
                  <a:rPr lang="en-US" altLang="zh-CN" sz="1300" dirty="0">
                    <a:solidFill>
                      <a:srgbClr val="FFFFFF"/>
                    </a:solidFill>
                    <a:latin typeface="Arial" panose="020B0604020202020204" pitchFamily="34" charset="0"/>
                    <a:sym typeface="Arial" panose="020B0604020202020204" pitchFamily="34" charset="0"/>
                  </a:rPr>
                  <a:t>   CONTENTS</a:t>
                </a:r>
                <a:endParaRPr lang="zh-CN" altLang="en-US" sz="1300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149" name="Group 13"/>
          <p:cNvGrpSpPr/>
          <p:nvPr/>
        </p:nvGrpSpPr>
        <p:grpSpPr>
          <a:xfrm>
            <a:off x="3879850" y="2947988"/>
            <a:ext cx="2087563" cy="2087562"/>
            <a:chOff x="0" y="0"/>
            <a:chExt cx="2088232" cy="2088230"/>
          </a:xfrm>
        </p:grpSpPr>
        <p:sp>
          <p:nvSpPr>
            <p:cNvPr id="6167" name="椭圆 32"/>
            <p:cNvSpPr/>
            <p:nvPr/>
          </p:nvSpPr>
          <p:spPr>
            <a:xfrm>
              <a:off x="0" y="0"/>
              <a:ext cx="2088232" cy="2088230"/>
            </a:xfrm>
            <a:prstGeom prst="ellipse">
              <a:avLst/>
            </a:prstGeom>
            <a:solidFill>
              <a:srgbClr val="7F7F7F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68" name="椭圆 12"/>
            <p:cNvSpPr/>
            <p:nvPr/>
          </p:nvSpPr>
          <p:spPr>
            <a:xfrm>
              <a:off x="124703" y="106688"/>
              <a:ext cx="1840505" cy="9361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6559" y="0"/>
                </a:cxn>
                <a:cxn ang="0">
                  <a:pos x="1633117" y="936104"/>
                </a:cxn>
                <a:cxn ang="0">
                  <a:pos x="0" y="936104"/>
                </a:cxn>
                <a:cxn ang="0">
                  <a:pos x="81655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3"/>
              <a:stretch>
                <a:fillRect/>
              </a:stretch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169" name="TextBox 3"/>
            <p:cNvSpPr/>
            <p:nvPr/>
          </p:nvSpPr>
          <p:spPr>
            <a:xfrm>
              <a:off x="127073" y="1061057"/>
              <a:ext cx="1840439" cy="36945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工作收获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6170" name="矩形 35"/>
            <p:cNvSpPr/>
            <p:nvPr/>
          </p:nvSpPr>
          <p:spPr>
            <a:xfrm>
              <a:off x="284571" y="1457102"/>
              <a:ext cx="1459222" cy="2309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Work  harvest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6150" name="Group 18"/>
          <p:cNvGrpSpPr/>
          <p:nvPr/>
        </p:nvGrpSpPr>
        <p:grpSpPr>
          <a:xfrm>
            <a:off x="6392863" y="2947988"/>
            <a:ext cx="2087562" cy="2087562"/>
            <a:chOff x="0" y="0"/>
            <a:chExt cx="2088232" cy="2088231"/>
          </a:xfrm>
        </p:grpSpPr>
        <p:sp>
          <p:nvSpPr>
            <p:cNvPr id="6163" name="椭圆 37"/>
            <p:cNvSpPr/>
            <p:nvPr/>
          </p:nvSpPr>
          <p:spPr>
            <a:xfrm>
              <a:off x="0" y="0"/>
              <a:ext cx="2088232" cy="2088231"/>
            </a:xfrm>
            <a:prstGeom prst="ellipse">
              <a:avLst/>
            </a:prstGeom>
            <a:solidFill>
              <a:srgbClr val="7F7F7F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64" name="椭圆 12"/>
            <p:cNvSpPr/>
            <p:nvPr/>
          </p:nvSpPr>
          <p:spPr>
            <a:xfrm>
              <a:off x="124703" y="106688"/>
              <a:ext cx="1840505" cy="9361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6559" y="0"/>
                </a:cxn>
                <a:cxn ang="0">
                  <a:pos x="1633117" y="936104"/>
                </a:cxn>
                <a:cxn ang="0">
                  <a:pos x="0" y="936104"/>
                </a:cxn>
                <a:cxn ang="0">
                  <a:pos x="81655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4"/>
              <a:stretch>
                <a:fillRect/>
              </a:stretch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165" name="TextBox 3"/>
            <p:cNvSpPr/>
            <p:nvPr/>
          </p:nvSpPr>
          <p:spPr>
            <a:xfrm>
              <a:off x="127073" y="1061058"/>
              <a:ext cx="1840441" cy="36945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个人优缺点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6166" name="矩形 40"/>
            <p:cNvSpPr/>
            <p:nvPr/>
          </p:nvSpPr>
          <p:spPr>
            <a:xfrm>
              <a:off x="74636" y="1457102"/>
              <a:ext cx="1966795" cy="2309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Advantages and Disadvantages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6151" name="Group 23"/>
          <p:cNvGrpSpPr/>
          <p:nvPr/>
        </p:nvGrpSpPr>
        <p:grpSpPr>
          <a:xfrm>
            <a:off x="8904288" y="2947988"/>
            <a:ext cx="2087562" cy="2087562"/>
            <a:chOff x="0" y="0"/>
            <a:chExt cx="2088232" cy="2088231"/>
          </a:xfrm>
        </p:grpSpPr>
        <p:sp>
          <p:nvSpPr>
            <p:cNvPr id="6159" name="椭圆 42"/>
            <p:cNvSpPr/>
            <p:nvPr/>
          </p:nvSpPr>
          <p:spPr>
            <a:xfrm>
              <a:off x="0" y="0"/>
              <a:ext cx="2088232" cy="2088231"/>
            </a:xfrm>
            <a:prstGeom prst="ellipse">
              <a:avLst/>
            </a:prstGeom>
            <a:solidFill>
              <a:srgbClr val="7F7F7F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160" name="椭圆 12"/>
            <p:cNvSpPr/>
            <p:nvPr/>
          </p:nvSpPr>
          <p:spPr>
            <a:xfrm>
              <a:off x="124703" y="106688"/>
              <a:ext cx="1840505" cy="9361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6559" y="0"/>
                </a:cxn>
                <a:cxn ang="0">
                  <a:pos x="1633117" y="936104"/>
                </a:cxn>
                <a:cxn ang="0">
                  <a:pos x="0" y="936104"/>
                </a:cxn>
                <a:cxn ang="0">
                  <a:pos x="81655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5"/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161" name="TextBox 3"/>
            <p:cNvSpPr/>
            <p:nvPr/>
          </p:nvSpPr>
          <p:spPr>
            <a:xfrm>
              <a:off x="127073" y="1061058"/>
              <a:ext cx="1840439" cy="36945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计划与展望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6162" name="矩形 45"/>
            <p:cNvSpPr/>
            <p:nvPr/>
          </p:nvSpPr>
          <p:spPr>
            <a:xfrm>
              <a:off x="362157" y="1457102"/>
              <a:ext cx="1459222" cy="2309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Plans and Prospects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6152" name="Text Box 11"/>
          <p:cNvSpPr/>
          <p:nvPr/>
        </p:nvSpPr>
        <p:spPr>
          <a:xfrm>
            <a:off x="6403975" y="6362700"/>
            <a:ext cx="480695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6153" name="Group 29"/>
          <p:cNvGrpSpPr/>
          <p:nvPr/>
        </p:nvGrpSpPr>
        <p:grpSpPr>
          <a:xfrm>
            <a:off x="11274425" y="6423025"/>
            <a:ext cx="312738" cy="312738"/>
            <a:chOff x="0" y="0"/>
            <a:chExt cx="1368425" cy="1368425"/>
          </a:xfrm>
        </p:grpSpPr>
        <p:sp>
          <p:nvSpPr>
            <p:cNvPr id="6154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155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156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157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6158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70" name="Picture 5"/>
          <p:cNvPicPr>
            <a:picLocks noChangeAspect="1"/>
          </p:cNvPicPr>
          <p:nvPr/>
        </p:nvPicPr>
        <p:blipFill>
          <a:blip r:embed="rId1"/>
          <a:srcRect l="3261" r="4796" b="8089"/>
          <a:stretch>
            <a:fillRect/>
          </a:stretch>
        </p:blipFill>
        <p:spPr>
          <a:xfrm>
            <a:off x="0" y="8255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7171" name="Group 3"/>
          <p:cNvGrpSpPr/>
          <p:nvPr/>
        </p:nvGrpSpPr>
        <p:grpSpPr>
          <a:xfrm>
            <a:off x="7145338" y="2227263"/>
            <a:ext cx="2449512" cy="2438400"/>
            <a:chOff x="0" y="0"/>
            <a:chExt cx="2015737" cy="2009045"/>
          </a:xfrm>
        </p:grpSpPr>
        <p:grpSp>
          <p:nvGrpSpPr>
            <p:cNvPr id="7235" name="Group 4"/>
            <p:cNvGrpSpPr/>
            <p:nvPr/>
          </p:nvGrpSpPr>
          <p:grpSpPr>
            <a:xfrm>
              <a:off x="0" y="0"/>
              <a:ext cx="2015737" cy="2009045"/>
              <a:chOff x="0" y="0"/>
              <a:chExt cx="2015737" cy="2009045"/>
            </a:xfrm>
          </p:grpSpPr>
          <p:grpSp>
            <p:nvGrpSpPr>
              <p:cNvPr id="7237" name="Group 5"/>
              <p:cNvGrpSpPr/>
              <p:nvPr/>
            </p:nvGrpSpPr>
            <p:grpSpPr>
              <a:xfrm rot="-474600">
                <a:off x="20453" y="0"/>
                <a:ext cx="1995284" cy="2009045"/>
                <a:chOff x="0" y="0"/>
                <a:chExt cx="1995284" cy="2009045"/>
              </a:xfrm>
            </p:grpSpPr>
            <p:sp>
              <p:nvSpPr>
                <p:cNvPr id="7241" name="椭圆​​ 28"/>
                <p:cNvSpPr/>
                <p:nvPr/>
              </p:nvSpPr>
              <p:spPr>
                <a:xfrm>
                  <a:off x="0" y="13761"/>
                  <a:ext cx="1995284" cy="1995284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FFFF">
                        <a:alpha val="100000"/>
                      </a:srgbClr>
                    </a:gs>
                    <a:gs pos="62000">
                      <a:srgbClr val="C00000">
                        <a:alpha val="100000"/>
                      </a:srgbClr>
                    </a:gs>
                    <a:gs pos="75000">
                      <a:srgbClr val="6C0000">
                        <a:alpha val="100000"/>
                      </a:srgbClr>
                    </a:gs>
                    <a:gs pos="100000">
                      <a:srgbClr val="6C0000">
                        <a:alpha val="100000"/>
                      </a:srgbClr>
                    </a:gs>
                  </a:gsLst>
                  <a:path path="rect">
                    <a:fillToRect l="50000" t="50000" r="50000" b="50000"/>
                  </a:path>
                  <a:tileRect/>
                </a:gradFill>
                <a:ln w="25400" cap="flat" cmpd="sng">
                  <a:solidFill>
                    <a:srgbClr val="000000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algn="ctr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  <a:latin typeface="Segoe UI" panose="020B0502040204020203" pitchFamily="34" charset="0"/>
                    <a:sym typeface="Segoe UI" panose="020B0502040204020203" pitchFamily="34" charset="0"/>
                  </a:endParaRPr>
                </a:p>
              </p:txBody>
            </p:sp>
            <p:sp>
              <p:nvSpPr>
                <p:cNvPr id="7242" name="椭圆​​ 29"/>
                <p:cNvSpPr/>
                <p:nvPr/>
              </p:nvSpPr>
              <p:spPr>
                <a:xfrm>
                  <a:off x="747606" y="0"/>
                  <a:ext cx="444290" cy="1986328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59B5E0">
                        <a:alpha val="100000"/>
                      </a:srgbClr>
                    </a:gs>
                    <a:gs pos="23000">
                      <a:srgbClr val="59B5E0">
                        <a:alpha val="100000"/>
                      </a:srgbClr>
                    </a:gs>
                    <a:gs pos="50000">
                      <a:srgbClr val="FFFFFF">
                        <a:alpha val="100000"/>
                      </a:srgbClr>
                    </a:gs>
                    <a:gs pos="75999">
                      <a:srgbClr val="59B5E0">
                        <a:alpha val="100000"/>
                      </a:srgbClr>
                    </a:gs>
                    <a:gs pos="100000">
                      <a:srgbClr val="59B5E0">
                        <a:alpha val="100000"/>
                      </a:srgbClr>
                    </a:gs>
                  </a:gsLst>
                  <a:path path="rect">
                    <a:fillToRect l="100000" t="100000"/>
                  </a:path>
                  <a:tileRect/>
                </a:gradFill>
                <a:ln w="9525" cap="flat" cmpd="sng">
                  <a:solidFill>
                    <a:srgbClr val="000000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algn="ctr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000000"/>
                    </a:solidFill>
                    <a:latin typeface="Segoe UI" panose="020B0502040204020203" pitchFamily="34" charset="0"/>
                    <a:sym typeface="Segoe UI" panose="020B0502040204020203" pitchFamily="34" charset="0"/>
                  </a:endParaRPr>
                </a:p>
              </p:txBody>
            </p:sp>
          </p:grpSp>
          <p:sp>
            <p:nvSpPr>
              <p:cNvPr id="7238" name="椭圆​​ 36"/>
              <p:cNvSpPr/>
              <p:nvPr/>
            </p:nvSpPr>
            <p:spPr>
              <a:xfrm rot="4899658">
                <a:off x="814971" y="78442"/>
                <a:ext cx="417360" cy="1961602"/>
              </a:xfrm>
              <a:prstGeom prst="ellipse">
                <a:avLst/>
              </a:prstGeom>
              <a:gradFill rotWithShape="1">
                <a:gsLst>
                  <a:gs pos="0">
                    <a:srgbClr val="59B5E0">
                      <a:alpha val="100000"/>
                    </a:srgbClr>
                  </a:gs>
                  <a:gs pos="23000">
                    <a:srgbClr val="59B5E0">
                      <a:alpha val="100000"/>
                    </a:srgbClr>
                  </a:gs>
                  <a:gs pos="50000">
                    <a:srgbClr val="FFFFFF">
                      <a:alpha val="100000"/>
                    </a:srgbClr>
                  </a:gs>
                  <a:gs pos="75999">
                    <a:srgbClr val="59B5E0">
                      <a:alpha val="100000"/>
                    </a:srgbClr>
                  </a:gs>
                  <a:gs pos="100000">
                    <a:srgbClr val="59B5E0">
                      <a:alpha val="100000"/>
                    </a:srgbClr>
                  </a:gs>
                </a:gsLst>
                <a:path path="rect">
                  <a:fillToRect l="100000" t="100000"/>
                </a:path>
                <a:tileRect/>
              </a:gradFill>
              <a:ln w="9525" cap="flat" cmpd="sng">
                <a:solidFill>
                  <a:srgbClr val="000000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  <a:latin typeface="Segoe UI" panose="020B0502040204020203" pitchFamily="34" charset="0"/>
                  <a:sym typeface="Segoe UI" panose="020B0502040204020203" pitchFamily="34" charset="0"/>
                </a:endParaRPr>
              </a:p>
            </p:txBody>
          </p:sp>
          <p:sp>
            <p:nvSpPr>
              <p:cNvPr id="7239" name="椭圆​​ 37"/>
              <p:cNvSpPr/>
              <p:nvPr/>
            </p:nvSpPr>
            <p:spPr>
              <a:xfrm rot="7699274">
                <a:off x="772120" y="62600"/>
                <a:ext cx="418948" cy="1963189"/>
              </a:xfrm>
              <a:prstGeom prst="ellipse">
                <a:avLst/>
              </a:prstGeom>
              <a:gradFill rotWithShape="1">
                <a:gsLst>
                  <a:gs pos="0">
                    <a:srgbClr val="59B5E0">
                      <a:alpha val="100000"/>
                    </a:srgbClr>
                  </a:gs>
                  <a:gs pos="23000">
                    <a:srgbClr val="59B5E0">
                      <a:alpha val="100000"/>
                    </a:srgbClr>
                  </a:gs>
                  <a:gs pos="50000">
                    <a:srgbClr val="FFFFFF">
                      <a:alpha val="100000"/>
                    </a:srgbClr>
                  </a:gs>
                  <a:gs pos="75999">
                    <a:srgbClr val="59B5E0">
                      <a:alpha val="100000"/>
                    </a:srgbClr>
                  </a:gs>
                  <a:gs pos="100000">
                    <a:srgbClr val="59B5E0">
                      <a:alpha val="100000"/>
                    </a:srgbClr>
                  </a:gs>
                </a:gsLst>
                <a:path path="rect">
                  <a:fillToRect l="100000" t="100000"/>
                </a:path>
                <a:tileRect/>
              </a:gradFill>
              <a:ln w="9525" cap="flat" cmpd="sng">
                <a:solidFill>
                  <a:srgbClr val="000000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  <a:latin typeface="Segoe UI" panose="020B0502040204020203" pitchFamily="34" charset="0"/>
                  <a:sym typeface="Segoe UI" panose="020B0502040204020203" pitchFamily="34" charset="0"/>
                </a:endParaRPr>
              </a:p>
            </p:txBody>
          </p:sp>
          <p:sp>
            <p:nvSpPr>
              <p:cNvPr id="7240" name="椭圆​​ 38"/>
              <p:cNvSpPr/>
              <p:nvPr/>
            </p:nvSpPr>
            <p:spPr>
              <a:xfrm rot="-8367003">
                <a:off x="798289" y="34133"/>
                <a:ext cx="418983" cy="1964611"/>
              </a:xfrm>
              <a:prstGeom prst="ellipse">
                <a:avLst/>
              </a:prstGeom>
              <a:gradFill rotWithShape="1">
                <a:gsLst>
                  <a:gs pos="0">
                    <a:srgbClr val="59B5E0">
                      <a:alpha val="100000"/>
                    </a:srgbClr>
                  </a:gs>
                  <a:gs pos="23000">
                    <a:srgbClr val="59B5E0">
                      <a:alpha val="100000"/>
                    </a:srgbClr>
                  </a:gs>
                  <a:gs pos="50000">
                    <a:srgbClr val="FFFFFF">
                      <a:alpha val="100000"/>
                    </a:srgbClr>
                  </a:gs>
                  <a:gs pos="75999">
                    <a:srgbClr val="59B5E0">
                      <a:alpha val="100000"/>
                    </a:srgbClr>
                  </a:gs>
                  <a:gs pos="100000">
                    <a:srgbClr val="59B5E0">
                      <a:alpha val="100000"/>
                    </a:srgbClr>
                  </a:gs>
                </a:gsLst>
                <a:path path="rect">
                  <a:fillToRect l="100000" t="100000"/>
                </a:path>
                <a:tileRect/>
              </a:gradFill>
              <a:ln w="9525" cap="flat" cmpd="sng">
                <a:solidFill>
                  <a:srgbClr val="000000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000000"/>
                  </a:solidFill>
                  <a:latin typeface="Segoe UI" panose="020B0502040204020203" pitchFamily="34" charset="0"/>
                  <a:sym typeface="Segoe UI" panose="020B0502040204020203" pitchFamily="34" charset="0"/>
                </a:endParaRPr>
              </a:p>
            </p:txBody>
          </p:sp>
        </p:grpSp>
        <p:sp>
          <p:nvSpPr>
            <p:cNvPr id="7236" name="TextBox 29"/>
            <p:cNvSpPr/>
            <p:nvPr/>
          </p:nvSpPr>
          <p:spPr>
            <a:xfrm rot="-699329">
              <a:off x="466009" y="887417"/>
              <a:ext cx="1247850" cy="34111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21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影像云平台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7180" name="Group 12"/>
          <p:cNvGrpSpPr/>
          <p:nvPr/>
        </p:nvGrpSpPr>
        <p:grpSpPr>
          <a:xfrm>
            <a:off x="5708333" y="1160464"/>
            <a:ext cx="3446780" cy="1476374"/>
            <a:chOff x="-713487" y="-84035"/>
            <a:chExt cx="2587565" cy="1107613"/>
          </a:xfrm>
        </p:grpSpPr>
        <p:sp>
          <p:nvSpPr>
            <p:cNvPr id="7225" name="TextBox 29"/>
            <p:cNvSpPr/>
            <p:nvPr/>
          </p:nvSpPr>
          <p:spPr>
            <a:xfrm rot="-699329">
              <a:off x="-713487" y="-84035"/>
              <a:ext cx="2587565" cy="31060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21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在线教学管理系统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grpSp>
          <p:nvGrpSpPr>
            <p:cNvPr id="7226" name="Group 14"/>
            <p:cNvGrpSpPr/>
            <p:nvPr/>
          </p:nvGrpSpPr>
          <p:grpSpPr>
            <a:xfrm>
              <a:off x="0" y="160996"/>
              <a:ext cx="1505545" cy="862582"/>
              <a:chOff x="0" y="0"/>
              <a:chExt cx="1654176" cy="947651"/>
            </a:xfrm>
          </p:grpSpPr>
          <p:sp>
            <p:nvSpPr>
              <p:cNvPr id="7227" name="任意多边形​​ 27"/>
              <p:cNvSpPr/>
              <p:nvPr/>
            </p:nvSpPr>
            <p:spPr>
              <a:xfrm>
                <a:off x="348982" y="142609"/>
                <a:ext cx="1088825" cy="388582"/>
              </a:xfrm>
              <a:custGeom>
                <a:avLst/>
                <a:gdLst>
                  <a:gd name="txL" fmla="*/ 0 w 868680"/>
                  <a:gd name="txT" fmla="*/ 0 h 308610"/>
                  <a:gd name="txR" fmla="*/ 868680 w 868680"/>
                  <a:gd name="txB" fmla="*/ 308610 h 308610"/>
                </a:gdLst>
                <a:ahLst/>
                <a:cxnLst>
                  <a:cxn ang="0">
                    <a:pos x="16460425" y="24205295"/>
                  </a:cxn>
                  <a:cxn ang="0">
                    <a:pos x="56356088" y="13787867"/>
                  </a:cxn>
                  <a:cxn ang="0">
                    <a:pos x="63609835" y="0"/>
                  </a:cxn>
                  <a:cxn ang="0">
                    <a:pos x="0" y="15319826"/>
                  </a:cxn>
                  <a:cxn ang="0">
                    <a:pos x="20645274" y="23592455"/>
                  </a:cxn>
                  <a:cxn ang="0">
                    <a:pos x="21482259" y="24818075"/>
                  </a:cxn>
                  <a:cxn ang="0">
                    <a:pos x="16460425" y="24205295"/>
                  </a:cxn>
                </a:cxnLst>
                <a:rect l="txL" t="txT" r="txR" b="txB"/>
                <a:pathLst>
                  <a:path w="868680" h="308610">
                    <a:moveTo>
                      <a:pt x="224790" y="300990"/>
                    </a:moveTo>
                    <a:lnTo>
                      <a:pt x="769620" y="171450"/>
                    </a:lnTo>
                    <a:lnTo>
                      <a:pt x="868680" y="0"/>
                    </a:lnTo>
                    <a:lnTo>
                      <a:pt x="0" y="190500"/>
                    </a:lnTo>
                    <a:lnTo>
                      <a:pt x="281940" y="293370"/>
                    </a:lnTo>
                    <a:lnTo>
                      <a:pt x="293370" y="308610"/>
                    </a:lnTo>
                    <a:lnTo>
                      <a:pt x="224790" y="30099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08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28" name="任意多边形​​ 24"/>
              <p:cNvSpPr/>
              <p:nvPr/>
            </p:nvSpPr>
            <p:spPr>
              <a:xfrm>
                <a:off x="5235" y="3207"/>
                <a:ext cx="1648941" cy="761480"/>
              </a:xfrm>
              <a:custGeom>
                <a:avLst/>
                <a:gdLst>
                  <a:gd name="txL" fmla="*/ 0 w 1314450"/>
                  <a:gd name="txT" fmla="*/ 0 h 605790"/>
                  <a:gd name="txR" fmla="*/ 1314450 w 1314450"/>
                  <a:gd name="txB" fmla="*/ 605790 h 605790"/>
                </a:gdLst>
                <a:ahLst/>
                <a:cxnLst>
                  <a:cxn ang="0">
                    <a:pos x="66297286" y="8000662"/>
                  </a:cxn>
                  <a:cxn ang="0">
                    <a:pos x="18133334" y="18825136"/>
                  </a:cxn>
                  <a:cxn ang="0">
                    <a:pos x="51825459" y="30826133"/>
                  </a:cxn>
                  <a:cxn ang="0">
                    <a:pos x="66297286" y="8000662"/>
                  </a:cxn>
                  <a:cxn ang="0">
                    <a:pos x="78012028" y="0"/>
                  </a:cxn>
                  <a:cxn ang="0">
                    <a:pos x="54269239" y="37414998"/>
                  </a:cxn>
                  <a:cxn ang="0">
                    <a:pos x="0" y="18119219"/>
                  </a:cxn>
                  <a:cxn ang="0">
                    <a:pos x="78012028" y="0"/>
                  </a:cxn>
                </a:cxnLst>
                <a:rect l="txL" t="txT" r="txR" b="txB"/>
                <a:pathLst>
                  <a:path w="1314450" h="605790">
                    <a:moveTo>
                      <a:pt x="1117064" y="129540"/>
                    </a:moveTo>
                    <a:lnTo>
                      <a:pt x="305534" y="304800"/>
                    </a:lnTo>
                    <a:lnTo>
                      <a:pt x="873224" y="499110"/>
                    </a:lnTo>
                    <a:lnTo>
                      <a:pt x="1117064" y="129540"/>
                    </a:lnTo>
                    <a:close/>
                    <a:moveTo>
                      <a:pt x="1314450" y="0"/>
                    </a:moveTo>
                    <a:lnTo>
                      <a:pt x="914400" y="605790"/>
                    </a:lnTo>
                    <a:lnTo>
                      <a:pt x="0" y="293370"/>
                    </a:lnTo>
                    <a:lnTo>
                      <a:pt x="131445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35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29" name="任意多边形​​ 25"/>
              <p:cNvSpPr/>
              <p:nvPr/>
            </p:nvSpPr>
            <p:spPr>
              <a:xfrm>
                <a:off x="0" y="367394"/>
                <a:ext cx="1155131" cy="573287"/>
              </a:xfrm>
              <a:custGeom>
                <a:avLst/>
                <a:gdLst>
                  <a:gd name="txL" fmla="*/ 0 w 920139"/>
                  <a:gd name="txT" fmla="*/ 0 h 455306"/>
                  <a:gd name="txR" fmla="*/ 920139 w 920139"/>
                  <a:gd name="txB" fmla="*/ 455306 h 455306"/>
                </a:gdLst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1363813"/>
                  </a:cxn>
                  <a:cxn ang="0">
                    <a:pos x="7126129" y="3621780"/>
                  </a:cxn>
                  <a:cxn ang="0">
                    <a:pos x="7081681" y="2363954"/>
                  </a:cxn>
                  <a:cxn ang="0">
                    <a:pos x="0" y="0"/>
                  </a:cxn>
                </a:cxnLst>
                <a:rect l="txL" t="txT" r="txR" b="txB"/>
                <a:pathLst>
                  <a:path w="920139" h="455306">
                    <a:moveTo>
                      <a:pt x="0" y="0"/>
                    </a:moveTo>
                    <a:lnTo>
                      <a:pt x="0" y="0"/>
                    </a:lnTo>
                    <a:lnTo>
                      <a:pt x="0" y="171450"/>
                    </a:lnTo>
                    <a:lnTo>
                      <a:pt x="920139" y="455306"/>
                    </a:lnTo>
                    <a:lnTo>
                      <a:pt x="914400" y="29718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35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30" name="任意多边形​​ 26"/>
              <p:cNvSpPr/>
              <p:nvPr/>
            </p:nvSpPr>
            <p:spPr>
              <a:xfrm>
                <a:off x="1142918" y="4950"/>
                <a:ext cx="502534" cy="937474"/>
              </a:xfrm>
              <a:custGeom>
                <a:avLst/>
                <a:gdLst>
                  <a:gd name="txL" fmla="*/ 0 w 400050"/>
                  <a:gd name="txT" fmla="*/ 0 h 746760"/>
                  <a:gd name="txR" fmla="*/ 400050 w 400050"/>
                  <a:gd name="txB" fmla="*/ 746760 h 746760"/>
                </a:gdLst>
                <a:ahLst/>
                <a:cxnLst>
                  <a:cxn ang="0">
                    <a:pos x="29952403" y="0"/>
                  </a:cxn>
                  <a:cxn ang="0">
                    <a:pos x="29667125" y="13011926"/>
                  </a:cxn>
                  <a:cxn ang="0">
                    <a:pos x="855820" y="56674059"/>
                  </a:cxn>
                  <a:cxn ang="0">
                    <a:pos x="0" y="45107906"/>
                  </a:cxn>
                  <a:cxn ang="0">
                    <a:pos x="29952403" y="0"/>
                  </a:cxn>
                </a:cxnLst>
                <a:rect l="txL" t="txT" r="txR" b="txB"/>
                <a:pathLst>
                  <a:path w="400050" h="746760">
                    <a:moveTo>
                      <a:pt x="400050" y="0"/>
                    </a:moveTo>
                    <a:lnTo>
                      <a:pt x="396240" y="171450"/>
                    </a:lnTo>
                    <a:lnTo>
                      <a:pt x="11430" y="746760"/>
                    </a:lnTo>
                    <a:lnTo>
                      <a:pt x="0" y="594360"/>
                    </a:lnTo>
                    <a:lnTo>
                      <a:pt x="40005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35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31" name="任意多边形​​ 28687"/>
              <p:cNvSpPr/>
              <p:nvPr/>
            </p:nvSpPr>
            <p:spPr>
              <a:xfrm>
                <a:off x="1139623" y="282633"/>
                <a:ext cx="332510" cy="665018"/>
              </a:xfrm>
              <a:custGeom>
                <a:avLst/>
                <a:gdLst>
                  <a:gd name="txL" fmla="*/ 0 w 332510"/>
                  <a:gd name="txT" fmla="*/ 0 h 665018"/>
                  <a:gd name="txR" fmla="*/ 332510 w 332510"/>
                  <a:gd name="txB" fmla="*/ 665018 h 665018"/>
                </a:gdLst>
                <a:ahLst/>
                <a:cxnLst>
                  <a:cxn ang="0">
                    <a:pos x="0" y="465512"/>
                  </a:cxn>
                  <a:cxn ang="0">
                    <a:pos x="16626" y="665018"/>
                  </a:cxn>
                  <a:cxn ang="0">
                    <a:pos x="332510" y="188422"/>
                  </a:cxn>
                  <a:cxn ang="0">
                    <a:pos x="315884" y="0"/>
                  </a:cxn>
                  <a:cxn ang="0">
                    <a:pos x="0" y="465512"/>
                  </a:cxn>
                </a:cxnLst>
                <a:rect l="txL" t="txT" r="txR" b="txB"/>
                <a:pathLst>
                  <a:path w="332510" h="665018">
                    <a:moveTo>
                      <a:pt x="0" y="465512"/>
                    </a:moveTo>
                    <a:lnTo>
                      <a:pt x="16626" y="665018"/>
                    </a:lnTo>
                    <a:lnTo>
                      <a:pt x="332510" y="188422"/>
                    </a:lnTo>
                    <a:lnTo>
                      <a:pt x="315884" y="0"/>
                    </a:lnTo>
                    <a:lnTo>
                      <a:pt x="0" y="465512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996FF">
                      <a:alpha val="100000"/>
                    </a:srgbClr>
                  </a:gs>
                  <a:gs pos="48000">
                    <a:srgbClr val="0996FF">
                      <a:alpha val="100000"/>
                    </a:srgbClr>
                  </a:gs>
                  <a:gs pos="100000">
                    <a:srgbClr val="0996FF">
                      <a:alpha val="100000"/>
                    </a:srgbClr>
                  </a:gs>
                </a:gsLst>
                <a:lin ang="12000000" scaled="1"/>
                <a:tileRect/>
              </a:gra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32" name="任意多边形​​ 28692"/>
              <p:cNvSpPr/>
              <p:nvPr/>
            </p:nvSpPr>
            <p:spPr>
              <a:xfrm>
                <a:off x="385626" y="160034"/>
                <a:ext cx="1026008" cy="216072"/>
              </a:xfrm>
              <a:custGeom>
                <a:avLst/>
                <a:gdLst>
                  <a:gd name="txL" fmla="*/ 0 w 1025237"/>
                  <a:gd name="txT" fmla="*/ 0 h 216131"/>
                  <a:gd name="txR" fmla="*/ 1025237 w 1025237"/>
                  <a:gd name="txB" fmla="*/ 216131 h 216131"/>
                </a:gdLst>
                <a:ahLst/>
                <a:cxnLst>
                  <a:cxn ang="0">
                    <a:pos x="0" y="215600"/>
                  </a:cxn>
                  <a:cxn ang="0">
                    <a:pos x="1032197" y="0"/>
                  </a:cxn>
                </a:cxnLst>
                <a:rect l="txL" t="txT" r="txR" b="txB"/>
                <a:pathLst>
                  <a:path w="1025237" h="216131">
                    <a:moveTo>
                      <a:pt x="0" y="216131"/>
                    </a:moveTo>
                    <a:lnTo>
                      <a:pt x="1025237" y="0"/>
                    </a:lnTo>
                  </a:path>
                </a:pathLst>
              </a:custGeom>
              <a:noFill/>
              <a:ln w="9525" cap="flat" cmpd="sng">
                <a:solidFill>
                  <a:srgbClr val="FFFFFF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33" name="任意多边形​​ 28693"/>
              <p:cNvSpPr/>
              <p:nvPr/>
            </p:nvSpPr>
            <p:spPr>
              <a:xfrm>
                <a:off x="0" y="-278"/>
                <a:ext cx="1648942" cy="747540"/>
              </a:xfrm>
              <a:custGeom>
                <a:avLst/>
                <a:gdLst>
                  <a:gd name="txL" fmla="*/ 0 w 1649245"/>
                  <a:gd name="txT" fmla="*/ 0 h 748145"/>
                  <a:gd name="txR" fmla="*/ 1649245 w 1649245"/>
                  <a:gd name="txB" fmla="*/ 748145 h 748145"/>
                </a:gdLst>
                <a:ahLst/>
                <a:cxnLst>
                  <a:cxn ang="0">
                    <a:pos x="0" y="364207"/>
                  </a:cxn>
                  <a:cxn ang="0">
                    <a:pos x="1137516" y="742716"/>
                  </a:cxn>
                  <a:cxn ang="0">
                    <a:pos x="1646518" y="0"/>
                  </a:cxn>
                </a:cxnLst>
                <a:rect l="txL" t="txT" r="txR" b="txB"/>
                <a:pathLst>
                  <a:path w="1649245" h="748145">
                    <a:moveTo>
                      <a:pt x="0" y="366868"/>
                    </a:moveTo>
                    <a:lnTo>
                      <a:pt x="1139397" y="748145"/>
                    </a:lnTo>
                    <a:lnTo>
                      <a:pt x="1649245" y="0"/>
                    </a:lnTo>
                  </a:path>
                </a:pathLst>
              </a:custGeom>
              <a:noFill/>
              <a:ln w="9525" cap="flat" cmpd="sng">
                <a:solidFill>
                  <a:srgbClr val="FFFFFF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34" name="任意多边形​​ 28674"/>
              <p:cNvSpPr/>
              <p:nvPr/>
            </p:nvSpPr>
            <p:spPr>
              <a:xfrm>
                <a:off x="1009683" y="3820"/>
                <a:ext cx="630195" cy="735227"/>
              </a:xfrm>
              <a:custGeom>
                <a:avLst/>
                <a:gdLst>
                  <a:gd name="txL" fmla="*/ 0 w 630195"/>
                  <a:gd name="txT" fmla="*/ 0 h 735227"/>
                  <a:gd name="txR" fmla="*/ 630195 w 630195"/>
                  <a:gd name="txB" fmla="*/ 735227 h 735227"/>
                </a:gdLst>
                <a:ahLst/>
                <a:cxnLst>
                  <a:cxn ang="0">
                    <a:pos x="135924" y="735227"/>
                  </a:cxn>
                  <a:cxn ang="0">
                    <a:pos x="0" y="691979"/>
                  </a:cxn>
                  <a:cxn ang="0">
                    <a:pos x="92676" y="624016"/>
                  </a:cxn>
                  <a:cxn ang="0">
                    <a:pos x="630195" y="0"/>
                  </a:cxn>
                  <a:cxn ang="0">
                    <a:pos x="135924" y="735227"/>
                  </a:cxn>
                </a:cxnLst>
                <a:rect l="txL" t="txT" r="txR" b="txB"/>
                <a:pathLst>
                  <a:path w="630195" h="735227">
                    <a:moveTo>
                      <a:pt x="135924" y="735227"/>
                    </a:moveTo>
                    <a:lnTo>
                      <a:pt x="0" y="691979"/>
                    </a:lnTo>
                    <a:lnTo>
                      <a:pt x="92676" y="624016"/>
                    </a:lnTo>
                    <a:lnTo>
                      <a:pt x="630195" y="0"/>
                    </a:lnTo>
                    <a:lnTo>
                      <a:pt x="135924" y="735227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grpSp>
        <p:nvGrpSpPr>
          <p:cNvPr id="7191" name="Group 23"/>
          <p:cNvGrpSpPr/>
          <p:nvPr/>
        </p:nvGrpSpPr>
        <p:grpSpPr>
          <a:xfrm>
            <a:off x="5311561" y="2875808"/>
            <a:ext cx="1897277" cy="2558416"/>
            <a:chOff x="-141018" y="0"/>
            <a:chExt cx="1421997" cy="1918302"/>
          </a:xfrm>
        </p:grpSpPr>
        <p:sp>
          <p:nvSpPr>
            <p:cNvPr id="7215" name="TextBox 29"/>
            <p:cNvSpPr/>
            <p:nvPr/>
          </p:nvSpPr>
          <p:spPr>
            <a:xfrm rot="4260041">
              <a:off x="-926685" y="822329"/>
              <a:ext cx="1881640" cy="31030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sz="21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掌上医院</a:t>
              </a:r>
              <a:r>
                <a:rPr lang="en-US" altLang="zh-CN" sz="21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APP</a:t>
              </a:r>
              <a:endParaRPr lang="en-US" altLang="zh-CN" sz="21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7216" name="Group 25"/>
            <p:cNvGrpSpPr/>
            <p:nvPr/>
          </p:nvGrpSpPr>
          <p:grpSpPr>
            <a:xfrm>
              <a:off x="111615" y="0"/>
              <a:ext cx="1169364" cy="1528662"/>
              <a:chOff x="-518" y="0"/>
              <a:chExt cx="1284948" cy="1678987"/>
            </a:xfrm>
          </p:grpSpPr>
          <p:sp>
            <p:nvSpPr>
              <p:cNvPr id="7217" name="任意多边形​​ 11"/>
              <p:cNvSpPr/>
              <p:nvPr/>
            </p:nvSpPr>
            <p:spPr>
              <a:xfrm>
                <a:off x="513810" y="474231"/>
                <a:ext cx="770620" cy="1197782"/>
              </a:xfrm>
              <a:custGeom>
                <a:avLst/>
                <a:gdLst>
                  <a:gd name="txL" fmla="*/ 0 w 560070"/>
                  <a:gd name="txT" fmla="*/ 0 h 872490"/>
                  <a:gd name="txR" fmla="*/ 560070 w 560070"/>
                  <a:gd name="txB" fmla="*/ 872490 h 872490"/>
                </a:gdLst>
                <a:ahLst/>
                <a:cxnLst>
                  <a:cxn ang="0">
                    <a:pos x="0" y="289023090"/>
                  </a:cxn>
                  <a:cxn ang="0">
                    <a:pos x="0" y="361673723"/>
                  </a:cxn>
                  <a:cxn ang="0">
                    <a:pos x="238645200" y="61595316"/>
                  </a:cxn>
                  <a:cxn ang="0">
                    <a:pos x="235398476" y="0"/>
                  </a:cxn>
                  <a:cxn ang="0">
                    <a:pos x="0" y="289023090"/>
                  </a:cxn>
                </a:cxnLst>
                <a:rect l="txL" t="txT" r="txR" b="txB"/>
                <a:pathLst>
                  <a:path w="560070" h="872490">
                    <a:moveTo>
                      <a:pt x="0" y="697230"/>
                    </a:moveTo>
                    <a:lnTo>
                      <a:pt x="0" y="872490"/>
                    </a:lnTo>
                    <a:lnTo>
                      <a:pt x="560070" y="148590"/>
                    </a:lnTo>
                    <a:lnTo>
                      <a:pt x="552450" y="0"/>
                    </a:lnTo>
                    <a:lnTo>
                      <a:pt x="0" y="69723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35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18" name="任意多边形​​ 12"/>
              <p:cNvSpPr/>
              <p:nvPr/>
            </p:nvSpPr>
            <p:spPr>
              <a:xfrm>
                <a:off x="213931" y="207476"/>
                <a:ext cx="852563" cy="482949"/>
              </a:xfrm>
              <a:custGeom>
                <a:avLst/>
                <a:gdLst>
                  <a:gd name="txL" fmla="*/ 0 w 621030"/>
                  <a:gd name="txT" fmla="*/ 0 h 350520"/>
                  <a:gd name="txR" fmla="*/ 621030 w 621030"/>
                  <a:gd name="txB" fmla="*/ 350520 h 350520"/>
                </a:gdLst>
                <a:ahLst/>
                <a:cxnLst>
                  <a:cxn ang="0">
                    <a:pos x="0" y="0"/>
                  </a:cxn>
                  <a:cxn ang="0">
                    <a:pos x="26647375" y="75089413"/>
                  </a:cxn>
                  <a:cxn ang="0">
                    <a:pos x="221014613" y="153516136"/>
                  </a:cxn>
                  <a:cxn ang="0">
                    <a:pos x="255499325" y="93444734"/>
                  </a:cxn>
                  <a:cxn ang="0">
                    <a:pos x="0" y="0"/>
                  </a:cxn>
                </a:cxnLst>
                <a:rect l="txL" t="txT" r="txR" b="txB"/>
                <a:pathLst>
                  <a:path w="621030" h="350520">
                    <a:moveTo>
                      <a:pt x="0" y="0"/>
                    </a:moveTo>
                    <a:lnTo>
                      <a:pt x="64770" y="171450"/>
                    </a:lnTo>
                    <a:lnTo>
                      <a:pt x="537210" y="350520"/>
                    </a:lnTo>
                    <a:lnTo>
                      <a:pt x="621030" y="21336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19" name="任意多边形​​ 9"/>
              <p:cNvSpPr/>
              <p:nvPr/>
            </p:nvSpPr>
            <p:spPr>
              <a:xfrm>
                <a:off x="1225" y="0"/>
                <a:ext cx="1276231" cy="1469767"/>
              </a:xfrm>
              <a:custGeom>
                <a:avLst/>
                <a:gdLst>
                  <a:gd name="txL" fmla="*/ 0 w 929640"/>
                  <a:gd name="txT" fmla="*/ 0 h 1070610"/>
                  <a:gd name="txR" fmla="*/ 929640 w 929640"/>
                  <a:gd name="txB" fmla="*/ 1070610 h 1070610"/>
                </a:gdLst>
                <a:ahLst/>
                <a:cxnLst>
                  <a:cxn ang="0">
                    <a:pos x="53290829" y="49110315"/>
                  </a:cxn>
                  <a:cxn ang="0">
                    <a:pos x="121918813" y="244865884"/>
                  </a:cxn>
                  <a:cxn ang="0">
                    <a:pos x="224860598" y="116651815"/>
                  </a:cxn>
                  <a:cxn ang="0">
                    <a:pos x="53290829" y="49110315"/>
                  </a:cxn>
                  <a:cxn ang="0">
                    <a:pos x="0" y="0"/>
                  </a:cxn>
                  <a:cxn ang="0">
                    <a:pos x="279086829" y="105318758"/>
                  </a:cxn>
                  <a:cxn ang="0">
                    <a:pos x="110948403" y="321680072"/>
                  </a:cxn>
                  <a:cxn ang="0">
                    <a:pos x="0" y="0"/>
                  </a:cxn>
                </a:cxnLst>
                <a:rect l="txL" t="txT" r="txR" b="txB"/>
                <a:pathLst>
                  <a:path w="929640" h="1070610">
                    <a:moveTo>
                      <a:pt x="177512" y="163448"/>
                    </a:moveTo>
                    <a:lnTo>
                      <a:pt x="406112" y="814958"/>
                    </a:lnTo>
                    <a:lnTo>
                      <a:pt x="749012" y="388238"/>
                    </a:lnTo>
                    <a:lnTo>
                      <a:pt x="177512" y="163448"/>
                    </a:lnTo>
                    <a:close/>
                    <a:moveTo>
                      <a:pt x="0" y="0"/>
                    </a:moveTo>
                    <a:lnTo>
                      <a:pt x="929640" y="350520"/>
                    </a:lnTo>
                    <a:lnTo>
                      <a:pt x="369570" y="107061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35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20" name="任意多边形​​ 10"/>
              <p:cNvSpPr/>
              <p:nvPr/>
            </p:nvSpPr>
            <p:spPr>
              <a:xfrm>
                <a:off x="4713" y="5230"/>
                <a:ext cx="516071" cy="1673757"/>
              </a:xfrm>
              <a:custGeom>
                <a:avLst/>
                <a:gdLst>
                  <a:gd name="txL" fmla="*/ 0 w 369570"/>
                  <a:gd name="txT" fmla="*/ 0 h 1203960"/>
                  <a:gd name="txR" fmla="*/ 369570 w 369570"/>
                  <a:gd name="txB" fmla="*/ 1203960 h 1203960"/>
                </a:gdLst>
                <a:ahLst/>
                <a:cxnLst>
                  <a:cxn ang="0">
                    <a:pos x="0" y="0"/>
                  </a:cxn>
                  <a:cxn ang="0">
                    <a:pos x="6478930" y="71938732"/>
                  </a:cxn>
                  <a:cxn ang="0">
                    <a:pos x="209497941" y="631462648"/>
                  </a:cxn>
                  <a:cxn ang="0">
                    <a:pos x="209497941" y="549532288"/>
                  </a:cxn>
                  <a:cxn ang="0">
                    <a:pos x="0" y="0"/>
                  </a:cxn>
                </a:cxnLst>
                <a:rect l="txL" t="txT" r="txR" b="txB"/>
                <a:pathLst>
                  <a:path w="369570" h="1203960">
                    <a:moveTo>
                      <a:pt x="0" y="0"/>
                    </a:moveTo>
                    <a:lnTo>
                      <a:pt x="11430" y="137160"/>
                    </a:lnTo>
                    <a:lnTo>
                      <a:pt x="369570" y="1203960"/>
                    </a:lnTo>
                    <a:lnTo>
                      <a:pt x="369570" y="104775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35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21" name="任意多边形​​ 37892"/>
              <p:cNvSpPr/>
              <p:nvPr/>
            </p:nvSpPr>
            <p:spPr>
              <a:xfrm>
                <a:off x="238340" y="219681"/>
                <a:ext cx="796772" cy="315572"/>
              </a:xfrm>
              <a:custGeom>
                <a:avLst/>
                <a:gdLst>
                  <a:gd name="txL" fmla="*/ 0 w 797391"/>
                  <a:gd name="txT" fmla="*/ 0 h 316357"/>
                  <a:gd name="txR" fmla="*/ 797391 w 797391"/>
                  <a:gd name="txB" fmla="*/ 316357 h 316357"/>
                </a:gdLst>
                <a:ahLst/>
                <a:cxnLst>
                  <a:cxn ang="0">
                    <a:pos x="0" y="0"/>
                  </a:cxn>
                  <a:cxn ang="0">
                    <a:pos x="791836" y="309363"/>
                  </a:cxn>
                </a:cxnLst>
                <a:rect l="txL" t="txT" r="txR" b="txB"/>
                <a:pathLst>
                  <a:path w="797391" h="316357">
                    <a:moveTo>
                      <a:pt x="0" y="0"/>
                    </a:moveTo>
                    <a:lnTo>
                      <a:pt x="797391" y="316357"/>
                    </a:lnTo>
                  </a:path>
                </a:pathLst>
              </a:custGeom>
              <a:noFill/>
              <a:ln w="9525" cap="flat" cmpd="sng">
                <a:solidFill>
                  <a:srgbClr val="FFFFFF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22" name="任意多边形​​ 37893"/>
              <p:cNvSpPr/>
              <p:nvPr/>
            </p:nvSpPr>
            <p:spPr>
              <a:xfrm>
                <a:off x="-518" y="1743"/>
                <a:ext cx="1271001" cy="1452333"/>
              </a:xfrm>
              <a:custGeom>
                <a:avLst/>
                <a:gdLst>
                  <a:gd name="txL" fmla="*/ 0 w 1269759"/>
                  <a:gd name="txT" fmla="*/ 0 h 1451772"/>
                  <a:gd name="txR" fmla="*/ 1269759 w 1269759"/>
                  <a:gd name="txB" fmla="*/ 1451772 h 1451772"/>
                </a:gdLst>
                <a:ahLst/>
                <a:cxnLst>
                  <a:cxn ang="0">
                    <a:pos x="0" y="0"/>
                  </a:cxn>
                  <a:cxn ang="0">
                    <a:pos x="524635" y="1456829"/>
                  </a:cxn>
                  <a:cxn ang="0">
                    <a:pos x="1280981" y="482709"/>
                  </a:cxn>
                </a:cxnLst>
                <a:rect l="txL" t="txT" r="txR" b="txB"/>
                <a:pathLst>
                  <a:path w="1269759" h="1451772">
                    <a:moveTo>
                      <a:pt x="0" y="0"/>
                    </a:moveTo>
                    <a:lnTo>
                      <a:pt x="520038" y="1451772"/>
                    </a:lnTo>
                    <a:lnTo>
                      <a:pt x="1269759" y="481035"/>
                    </a:lnTo>
                  </a:path>
                </a:pathLst>
              </a:custGeom>
              <a:noFill/>
              <a:ln w="9525" cap="flat" cmpd="sng">
                <a:solidFill>
                  <a:srgbClr val="FFFFFF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23" name="任意多边形​​ 1"/>
              <p:cNvSpPr/>
              <p:nvPr/>
            </p:nvSpPr>
            <p:spPr>
              <a:xfrm>
                <a:off x="640360" y="241302"/>
                <a:ext cx="630195" cy="605481"/>
              </a:xfrm>
              <a:custGeom>
                <a:avLst/>
                <a:gdLst>
                  <a:gd name="txL" fmla="*/ 0 w 630195"/>
                  <a:gd name="txT" fmla="*/ 0 h 605481"/>
                  <a:gd name="txR" fmla="*/ 630195 w 630195"/>
                  <a:gd name="txB" fmla="*/ 605481 h 605481"/>
                </a:gdLst>
                <a:ahLst/>
                <a:cxnLst>
                  <a:cxn ang="0">
                    <a:pos x="0" y="0"/>
                  </a:cxn>
                  <a:cxn ang="0">
                    <a:pos x="630195" y="240957"/>
                  </a:cxn>
                  <a:cxn ang="0">
                    <a:pos x="339811" y="605481"/>
                  </a:cxn>
                  <a:cxn ang="0">
                    <a:pos x="512806" y="290384"/>
                  </a:cxn>
                  <a:cxn ang="0">
                    <a:pos x="0" y="0"/>
                  </a:cxn>
                </a:cxnLst>
                <a:rect l="txL" t="txT" r="txR" b="txB"/>
                <a:pathLst>
                  <a:path w="630195" h="605481">
                    <a:moveTo>
                      <a:pt x="0" y="0"/>
                    </a:moveTo>
                    <a:lnTo>
                      <a:pt x="630195" y="240957"/>
                    </a:lnTo>
                    <a:lnTo>
                      <a:pt x="339811" y="605481"/>
                    </a:lnTo>
                    <a:lnTo>
                      <a:pt x="512806" y="290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16078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24" name="任意多边形​​ 2"/>
              <p:cNvSpPr/>
              <p:nvPr/>
            </p:nvSpPr>
            <p:spPr>
              <a:xfrm>
                <a:off x="522972" y="488438"/>
                <a:ext cx="759940" cy="976184"/>
              </a:xfrm>
              <a:custGeom>
                <a:avLst/>
                <a:gdLst>
                  <a:gd name="txL" fmla="*/ 0 w 759940"/>
                  <a:gd name="txT" fmla="*/ 0 h 976184"/>
                  <a:gd name="txR" fmla="*/ 759940 w 759940"/>
                  <a:gd name="txB" fmla="*/ 976184 h 976184"/>
                </a:gdLst>
                <a:ahLst/>
                <a:cxnLst>
                  <a:cxn ang="0">
                    <a:pos x="0" y="976184"/>
                  </a:cxn>
                  <a:cxn ang="0">
                    <a:pos x="759940" y="197708"/>
                  </a:cxn>
                  <a:cxn ang="0">
                    <a:pos x="747583" y="0"/>
                  </a:cxn>
                  <a:cxn ang="0">
                    <a:pos x="0" y="976184"/>
                  </a:cxn>
                </a:cxnLst>
                <a:rect l="txL" t="txT" r="txR" b="txB"/>
                <a:pathLst>
                  <a:path w="759940" h="976184">
                    <a:moveTo>
                      <a:pt x="0" y="976184"/>
                    </a:moveTo>
                    <a:lnTo>
                      <a:pt x="759940" y="197708"/>
                    </a:lnTo>
                    <a:lnTo>
                      <a:pt x="747583" y="0"/>
                    </a:lnTo>
                    <a:lnTo>
                      <a:pt x="0" y="976184"/>
                    </a:lnTo>
                    <a:close/>
                  </a:path>
                </a:pathLst>
              </a:custGeom>
              <a:solidFill>
                <a:srgbClr val="FFFFFF">
                  <a:alpha val="18039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grpSp>
        <p:nvGrpSpPr>
          <p:cNvPr id="7202" name="Group 34"/>
          <p:cNvGrpSpPr/>
          <p:nvPr/>
        </p:nvGrpSpPr>
        <p:grpSpPr>
          <a:xfrm>
            <a:off x="9447664" y="1915403"/>
            <a:ext cx="1799590" cy="1926243"/>
            <a:chOff x="-107971" y="0"/>
            <a:chExt cx="1349229" cy="1444047"/>
          </a:xfrm>
        </p:grpSpPr>
        <p:sp>
          <p:nvSpPr>
            <p:cNvPr id="7204" name="TextBox 29"/>
            <p:cNvSpPr/>
            <p:nvPr/>
          </p:nvSpPr>
          <p:spPr>
            <a:xfrm rot="3389302">
              <a:off x="-101717" y="101071"/>
              <a:ext cx="1336722" cy="1349229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sz="21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远程会诊系统</a:t>
              </a:r>
              <a:endParaRPr lang="zh-CN" sz="21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0" lvl="0" indent="0" defTabSz="914400" eaLnBrk="1" hangingPunct="1">
                <a:spcBef>
                  <a:spcPct val="0"/>
                </a:spcBef>
                <a:buNone/>
              </a:pPr>
              <a:endParaRPr lang="zh-CN" sz="1800" dirty="0">
                <a:latin typeface="Arial" panose="020B0604020202020204" pitchFamily="34" charset="0"/>
              </a:endParaRPr>
            </a:p>
            <a:p>
              <a:pPr marL="0" lvl="0" indent="0" defTabSz="914400" eaLnBrk="1" hangingPunct="1">
                <a:spcBef>
                  <a:spcPct val="0"/>
                </a:spcBef>
                <a:buNone/>
              </a:pPr>
              <a:endParaRPr lang="zh-CN" sz="1800" dirty="0">
                <a:latin typeface="Arial" panose="020B0604020202020204" pitchFamily="34" charset="0"/>
              </a:endParaRPr>
            </a:p>
            <a:p>
              <a:pPr marL="0" lvl="0" indent="0" defTabSz="914400" eaLnBrk="1" hangingPunct="1">
                <a:spcBef>
                  <a:spcPct val="0"/>
                </a:spcBef>
                <a:buNone/>
              </a:pPr>
              <a:endParaRPr lang="zh-CN" sz="1800" dirty="0">
                <a:latin typeface="Arial" panose="020B0604020202020204" pitchFamily="34" charset="0"/>
              </a:endParaRPr>
            </a:p>
            <a:p>
              <a:pPr marL="0" lvl="0" indent="0" defTabSz="914400" eaLnBrk="1" hangingPunct="1">
                <a:spcBef>
                  <a:spcPct val="0"/>
                </a:spcBef>
                <a:buNone/>
              </a:pPr>
              <a:endParaRPr lang="zh-CN" sz="1800" dirty="0">
                <a:latin typeface="Arial" panose="020B0604020202020204" pitchFamily="34" charset="0"/>
              </a:endParaRPr>
            </a:p>
            <a:p>
              <a:pPr marL="0" lvl="0" indent="0" defTabSz="914400" eaLnBrk="1" hangingPunct="1">
                <a:spcBef>
                  <a:spcPct val="0"/>
                </a:spcBef>
                <a:buNone/>
              </a:pPr>
              <a:endParaRPr lang="zh-CN" sz="1800" dirty="0">
                <a:latin typeface="Arial" panose="020B0604020202020204" pitchFamily="34" charset="0"/>
              </a:endParaRPr>
            </a:p>
          </p:txBody>
        </p:sp>
        <p:grpSp>
          <p:nvGrpSpPr>
            <p:cNvPr id="7205" name="Group 36"/>
            <p:cNvGrpSpPr/>
            <p:nvPr/>
          </p:nvGrpSpPr>
          <p:grpSpPr>
            <a:xfrm>
              <a:off x="0" y="0"/>
              <a:ext cx="1222352" cy="1304708"/>
              <a:chOff x="0" y="0"/>
              <a:chExt cx="1341693" cy="1433512"/>
            </a:xfrm>
          </p:grpSpPr>
          <p:sp>
            <p:nvSpPr>
              <p:cNvPr id="7206" name="任意多边形​​ 3"/>
              <p:cNvSpPr/>
              <p:nvPr/>
            </p:nvSpPr>
            <p:spPr>
              <a:xfrm>
                <a:off x="520996" y="233687"/>
                <a:ext cx="517510" cy="809184"/>
              </a:xfrm>
              <a:custGeom>
                <a:avLst/>
                <a:gdLst>
                  <a:gd name="txL" fmla="*/ 0 w 521637"/>
                  <a:gd name="txT" fmla="*/ 0 h 797799"/>
                  <a:gd name="txR" fmla="*/ 521637 w 521637"/>
                  <a:gd name="txB" fmla="*/ 797799 h 797799"/>
                </a:gdLst>
                <a:ahLst/>
                <a:cxnLst>
                  <a:cxn ang="0">
                    <a:pos x="23493" y="0"/>
                  </a:cxn>
                  <a:cxn ang="0">
                    <a:pos x="0" y="269497"/>
                  </a:cxn>
                  <a:cxn ang="0">
                    <a:pos x="266246" y="953299"/>
                  </a:cxn>
                  <a:cxn ang="0">
                    <a:pos x="443744" y="1045814"/>
                  </a:cxn>
                  <a:cxn ang="0">
                    <a:pos x="23493" y="0"/>
                  </a:cxn>
                </a:cxnLst>
                <a:rect l="txL" t="txT" r="txR" b="txB"/>
                <a:pathLst>
                  <a:path w="521637" h="797799">
                    <a:moveTo>
                      <a:pt x="27616" y="0"/>
                    </a:moveTo>
                    <a:lnTo>
                      <a:pt x="0" y="205587"/>
                    </a:lnTo>
                    <a:lnTo>
                      <a:pt x="312982" y="727224"/>
                    </a:lnTo>
                    <a:lnTo>
                      <a:pt x="521637" y="797799"/>
                    </a:lnTo>
                    <a:lnTo>
                      <a:pt x="27616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6C0000">
                      <a:alpha val="100000"/>
                    </a:srgbClr>
                  </a:gs>
                  <a:gs pos="100000">
                    <a:srgbClr val="A00000">
                      <a:alpha val="100000"/>
                    </a:srgbClr>
                  </a:gs>
                </a:gsLst>
                <a:lin ang="16200000" scaled="1"/>
                <a:tileRect/>
              </a:gra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07" name="任意多边形​​ 21"/>
              <p:cNvSpPr/>
              <p:nvPr/>
            </p:nvSpPr>
            <p:spPr>
              <a:xfrm>
                <a:off x="172504" y="238918"/>
                <a:ext cx="379856" cy="563291"/>
              </a:xfrm>
              <a:custGeom>
                <a:avLst/>
                <a:gdLst>
                  <a:gd name="txL" fmla="*/ 0 w 285750"/>
                  <a:gd name="txT" fmla="*/ 0 h 461010"/>
                  <a:gd name="txR" fmla="*/ 285750 w 285750"/>
                  <a:gd name="txB" fmla="*/ 461010 h 461010"/>
                </a:gdLst>
                <a:ahLst/>
                <a:cxnLst>
                  <a:cxn ang="0">
                    <a:pos x="56890663" y="7604743"/>
                  </a:cxn>
                  <a:cxn ang="0">
                    <a:pos x="19653282" y="20006880"/>
                  </a:cxn>
                  <a:cxn ang="0">
                    <a:pos x="0" y="18188087"/>
                  </a:cxn>
                  <a:cxn ang="0">
                    <a:pos x="61416348" y="0"/>
                  </a:cxn>
                  <a:cxn ang="0">
                    <a:pos x="56890663" y="7604743"/>
                  </a:cxn>
                </a:cxnLst>
                <a:rect l="txL" t="txT" r="txR" b="txB"/>
                <a:pathLst>
                  <a:path w="285750" h="461010">
                    <a:moveTo>
                      <a:pt x="264694" y="175233"/>
                    </a:moveTo>
                    <a:lnTo>
                      <a:pt x="91440" y="461010"/>
                    </a:lnTo>
                    <a:lnTo>
                      <a:pt x="0" y="419100"/>
                    </a:lnTo>
                    <a:lnTo>
                      <a:pt x="285750" y="0"/>
                    </a:lnTo>
                    <a:lnTo>
                      <a:pt x="264694" y="175233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940000">
                      <a:alpha val="100000"/>
                    </a:srgbClr>
                  </a:gs>
                  <a:gs pos="50000">
                    <a:srgbClr val="D4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16200000" scaled="1"/>
                <a:tileRect/>
              </a:gra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08" name="任意多边形​​ 18"/>
              <p:cNvSpPr/>
              <p:nvPr/>
            </p:nvSpPr>
            <p:spPr>
              <a:xfrm>
                <a:off x="10455" y="0"/>
                <a:ext cx="1331238" cy="1253886"/>
              </a:xfrm>
              <a:custGeom>
                <a:avLst/>
                <a:gdLst>
                  <a:gd name="txL" fmla="*/ 0 w 1002030"/>
                  <a:gd name="txT" fmla="*/ 0 h 944880"/>
                  <a:gd name="txR" fmla="*/ 1002030 w 1002030"/>
                  <a:gd name="txB" fmla="*/ 944880 h 944880"/>
                </a:gdLst>
                <a:ahLst/>
                <a:cxnLst>
                  <a:cxn ang="0">
                    <a:pos x="66727027" y="30209078"/>
                  </a:cxn>
                  <a:cxn ang="0">
                    <a:pos x="26439003" y="92372609"/>
                  </a:cxn>
                  <a:cxn ang="0">
                    <a:pos x="125270549" y="125319190"/>
                  </a:cxn>
                  <a:cxn ang="0">
                    <a:pos x="66727027" y="30209078"/>
                  </a:cxn>
                  <a:cxn ang="0">
                    <a:pos x="62950046" y="0"/>
                  </a:cxn>
                  <a:cxn ang="0">
                    <a:pos x="165558611" y="154165318"/>
                  </a:cxn>
                  <a:cxn ang="0">
                    <a:pos x="0" y="100083232"/>
                  </a:cxn>
                  <a:cxn ang="0">
                    <a:pos x="62950046" y="0"/>
                  </a:cxn>
                </a:cxnLst>
                <a:rect l="txL" t="txT" r="txR" b="txB"/>
                <a:pathLst>
                  <a:path w="1002030" h="944880">
                    <a:moveTo>
                      <a:pt x="403860" y="185152"/>
                    </a:moveTo>
                    <a:lnTo>
                      <a:pt x="160020" y="566152"/>
                    </a:lnTo>
                    <a:lnTo>
                      <a:pt x="758190" y="768082"/>
                    </a:lnTo>
                    <a:lnTo>
                      <a:pt x="403860" y="185152"/>
                    </a:lnTo>
                    <a:close/>
                    <a:moveTo>
                      <a:pt x="381000" y="0"/>
                    </a:moveTo>
                    <a:lnTo>
                      <a:pt x="1002030" y="944880"/>
                    </a:lnTo>
                    <a:lnTo>
                      <a:pt x="0" y="613410"/>
                    </a:lnTo>
                    <a:lnTo>
                      <a:pt x="3810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940000">
                      <a:alpha val="100000"/>
                    </a:srgbClr>
                  </a:gs>
                  <a:gs pos="50000">
                    <a:srgbClr val="D4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0" scaled="1"/>
                <a:tileRect/>
              </a:gra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09" name="任意多边形​​ 20"/>
              <p:cNvSpPr/>
              <p:nvPr/>
            </p:nvSpPr>
            <p:spPr>
              <a:xfrm>
                <a:off x="6970" y="802209"/>
                <a:ext cx="1329496" cy="631303"/>
              </a:xfrm>
              <a:custGeom>
                <a:avLst/>
                <a:gdLst>
                  <a:gd name="txL" fmla="*/ 0 w 1002030"/>
                  <a:gd name="txT" fmla="*/ 0 h 476250"/>
                  <a:gd name="txR" fmla="*/ 1002030 w 1002030"/>
                  <a:gd name="txB" fmla="*/ 476250 h 476250"/>
                </a:gdLst>
                <a:ahLst/>
                <a:cxnLst>
                  <a:cxn ang="0">
                    <a:pos x="1652046" y="0"/>
                  </a:cxn>
                  <a:cxn ang="0">
                    <a:pos x="0" y="30899625"/>
                  </a:cxn>
                  <a:cxn ang="0">
                    <a:pos x="213095952" y="101643300"/>
                  </a:cxn>
                  <a:cxn ang="0">
                    <a:pos x="217225638" y="70743757"/>
                  </a:cxn>
                  <a:cxn ang="0">
                    <a:pos x="1652046" y="0"/>
                  </a:cxn>
                </a:cxnLst>
                <a:rect l="txL" t="txT" r="txR" b="txB"/>
                <a:pathLst>
                  <a:path w="1002030" h="476250">
                    <a:moveTo>
                      <a:pt x="7620" y="0"/>
                    </a:moveTo>
                    <a:lnTo>
                      <a:pt x="0" y="144780"/>
                    </a:lnTo>
                    <a:lnTo>
                      <a:pt x="982980" y="476250"/>
                    </a:lnTo>
                    <a:lnTo>
                      <a:pt x="1002030" y="331470"/>
                    </a:lnTo>
                    <a:lnTo>
                      <a:pt x="762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940000">
                      <a:alpha val="100000"/>
                    </a:srgbClr>
                  </a:gs>
                  <a:gs pos="50000">
                    <a:srgbClr val="D4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13500000" scaled="1"/>
                <a:tileRect/>
              </a:gra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10" name="任意多边形​​ 37908"/>
              <p:cNvSpPr/>
              <p:nvPr/>
            </p:nvSpPr>
            <p:spPr>
              <a:xfrm>
                <a:off x="20910" y="807440"/>
                <a:ext cx="1312072" cy="434240"/>
              </a:xfrm>
              <a:custGeom>
                <a:avLst/>
                <a:gdLst>
                  <a:gd name="txL" fmla="*/ 0 w 1312190"/>
                  <a:gd name="txT" fmla="*/ 0 h 433953"/>
                  <a:gd name="txR" fmla="*/ 1312190 w 1312190"/>
                  <a:gd name="txB" fmla="*/ 433953 h 433953"/>
                </a:gdLst>
                <a:ahLst/>
                <a:cxnLst>
                  <a:cxn ang="0">
                    <a:pos x="0" y="0"/>
                  </a:cxn>
                  <a:cxn ang="0">
                    <a:pos x="1311128" y="436543"/>
                  </a:cxn>
                </a:cxnLst>
                <a:rect l="txL" t="txT" r="txR" b="txB"/>
                <a:pathLst>
                  <a:path w="1312190" h="433953">
                    <a:moveTo>
                      <a:pt x="0" y="0"/>
                    </a:moveTo>
                    <a:lnTo>
                      <a:pt x="1312190" y="433953"/>
                    </a:lnTo>
                  </a:path>
                </a:pathLst>
              </a:custGeom>
              <a:noFill/>
              <a:ln w="9525" cap="flat" cmpd="sng">
                <a:solidFill>
                  <a:srgbClr val="FFFFFF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11" name="任意多边形​​ 37909"/>
              <p:cNvSpPr/>
              <p:nvPr/>
            </p:nvSpPr>
            <p:spPr>
              <a:xfrm>
                <a:off x="228263" y="244150"/>
                <a:ext cx="320612" cy="502252"/>
              </a:xfrm>
              <a:custGeom>
                <a:avLst/>
                <a:gdLst>
                  <a:gd name="txL" fmla="*/ 0 w 320298"/>
                  <a:gd name="txT" fmla="*/ 0 h 501112"/>
                  <a:gd name="txR" fmla="*/ 320298 w 320298"/>
                  <a:gd name="txB" fmla="*/ 501112 h 501112"/>
                </a:gdLst>
                <a:ahLst/>
                <a:cxnLst>
                  <a:cxn ang="0">
                    <a:pos x="0" y="511466"/>
                  </a:cxn>
                  <a:cxn ang="0">
                    <a:pos x="323135" y="0"/>
                  </a:cxn>
                </a:cxnLst>
                <a:rect l="txL" t="txT" r="txR" b="txB"/>
                <a:pathLst>
                  <a:path w="320298" h="501112">
                    <a:moveTo>
                      <a:pt x="0" y="501112"/>
                    </a:moveTo>
                    <a:lnTo>
                      <a:pt x="320298" y="0"/>
                    </a:lnTo>
                  </a:path>
                </a:pathLst>
              </a:custGeom>
              <a:noFill/>
              <a:ln w="9525" cap="flat" cmpd="sng">
                <a:solidFill>
                  <a:srgbClr val="FFFFFF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12" name="任意多边形​​ 37911"/>
              <p:cNvSpPr/>
              <p:nvPr/>
            </p:nvSpPr>
            <p:spPr>
              <a:xfrm>
                <a:off x="541905" y="244150"/>
                <a:ext cx="486145" cy="779537"/>
              </a:xfrm>
              <a:custGeom>
                <a:avLst/>
                <a:gdLst>
                  <a:gd name="txL" fmla="*/ 0 w 485614"/>
                  <a:gd name="txT" fmla="*/ 0 h 780082"/>
                  <a:gd name="txR" fmla="*/ 485614 w 485614"/>
                  <a:gd name="txB" fmla="*/ 780082 h 780082"/>
                </a:gdLst>
                <a:ahLst/>
                <a:cxnLst>
                  <a:cxn ang="0">
                    <a:pos x="0" y="0"/>
                  </a:cxn>
                  <a:cxn ang="0">
                    <a:pos x="490414" y="775191"/>
                  </a:cxn>
                </a:cxnLst>
                <a:rect l="txL" t="txT" r="txR" b="txB"/>
                <a:pathLst>
                  <a:path w="485614" h="780082">
                    <a:moveTo>
                      <a:pt x="0" y="0"/>
                    </a:moveTo>
                    <a:lnTo>
                      <a:pt x="485614" y="780082"/>
                    </a:lnTo>
                  </a:path>
                </a:pathLst>
              </a:custGeom>
              <a:noFill/>
              <a:ln w="9525" cap="flat" cmpd="sng">
                <a:solidFill>
                  <a:srgbClr val="FFFFFF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13" name="任意多边形​​ 28673"/>
              <p:cNvSpPr/>
              <p:nvPr/>
            </p:nvSpPr>
            <p:spPr>
              <a:xfrm>
                <a:off x="18060" y="983"/>
                <a:ext cx="500448" cy="852616"/>
              </a:xfrm>
              <a:custGeom>
                <a:avLst/>
                <a:gdLst>
                  <a:gd name="txL" fmla="*/ 0 w 500448"/>
                  <a:gd name="txT" fmla="*/ 0 h 852616"/>
                  <a:gd name="txR" fmla="*/ 500448 w 500448"/>
                  <a:gd name="txB" fmla="*/ 852616 h 852616"/>
                </a:gdLst>
                <a:ahLst/>
                <a:cxnLst>
                  <a:cxn ang="0">
                    <a:pos x="0" y="803189"/>
                  </a:cxn>
                  <a:cxn ang="0">
                    <a:pos x="148281" y="852616"/>
                  </a:cxn>
                  <a:cxn ang="0">
                    <a:pos x="500448" y="0"/>
                  </a:cxn>
                  <a:cxn ang="0">
                    <a:pos x="0" y="803189"/>
                  </a:cxn>
                </a:cxnLst>
                <a:rect l="txL" t="txT" r="txR" b="txB"/>
                <a:pathLst>
                  <a:path w="500448" h="852616">
                    <a:moveTo>
                      <a:pt x="0" y="803189"/>
                    </a:moveTo>
                    <a:lnTo>
                      <a:pt x="148281" y="852616"/>
                    </a:lnTo>
                    <a:lnTo>
                      <a:pt x="500448" y="0"/>
                    </a:lnTo>
                    <a:lnTo>
                      <a:pt x="0" y="803189"/>
                    </a:lnTo>
                    <a:close/>
                  </a:path>
                </a:pathLst>
              </a:custGeom>
              <a:solidFill>
                <a:srgbClr val="FFFFFF">
                  <a:alpha val="14117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14" name="任意多边形​​ 28675"/>
              <p:cNvSpPr/>
              <p:nvPr/>
            </p:nvSpPr>
            <p:spPr>
              <a:xfrm>
                <a:off x="0" y="809196"/>
                <a:ext cx="1306285" cy="617974"/>
              </a:xfrm>
              <a:custGeom>
                <a:avLst/>
                <a:gdLst>
                  <a:gd name="txL" fmla="*/ 0 w 1306285"/>
                  <a:gd name="txT" fmla="*/ 0 h 617974"/>
                  <a:gd name="txR" fmla="*/ 1306285 w 1306285"/>
                  <a:gd name="txB" fmla="*/ 617974 h 617974"/>
                </a:gdLst>
                <a:ahLst/>
                <a:cxnLst>
                  <a:cxn ang="0">
                    <a:pos x="15072" y="0"/>
                  </a:cxn>
                  <a:cxn ang="0">
                    <a:pos x="1306285" y="617974"/>
                  </a:cxn>
                  <a:cxn ang="0">
                    <a:pos x="0" y="180871"/>
                  </a:cxn>
                  <a:cxn ang="0">
                    <a:pos x="15072" y="0"/>
                  </a:cxn>
                </a:cxnLst>
                <a:rect l="txL" t="txT" r="txR" b="txB"/>
                <a:pathLst>
                  <a:path w="1306285" h="617974">
                    <a:moveTo>
                      <a:pt x="15072" y="0"/>
                    </a:moveTo>
                    <a:lnTo>
                      <a:pt x="1306285" y="617974"/>
                    </a:lnTo>
                    <a:lnTo>
                      <a:pt x="0" y="180871"/>
                    </a:lnTo>
                    <a:lnTo>
                      <a:pt x="15072" y="0"/>
                    </a:lnTo>
                    <a:close/>
                  </a:path>
                </a:pathLst>
              </a:custGeom>
              <a:solidFill>
                <a:srgbClr val="FFFFFF">
                  <a:alpha val="5098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grpSp>
        <p:nvGrpSpPr>
          <p:cNvPr id="2" name="Group 46"/>
          <p:cNvGrpSpPr/>
          <p:nvPr/>
        </p:nvGrpSpPr>
        <p:grpSpPr>
          <a:xfrm>
            <a:off x="7691756" y="4094163"/>
            <a:ext cx="2823845" cy="1576705"/>
            <a:chOff x="-48561" y="0"/>
            <a:chExt cx="2117184" cy="1183788"/>
          </a:xfrm>
        </p:grpSpPr>
        <p:sp>
          <p:nvSpPr>
            <p:cNvPr id="7194" name="TextBox 29"/>
            <p:cNvSpPr/>
            <p:nvPr/>
          </p:nvSpPr>
          <p:spPr>
            <a:xfrm rot="-880765">
              <a:off x="-48561" y="872942"/>
              <a:ext cx="2117184" cy="31084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sz="21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电子阅片器软件</a:t>
              </a:r>
              <a:endParaRPr lang="zh-CN" sz="1800" dirty="0">
                <a:latin typeface="Arial" panose="020B0604020202020204" pitchFamily="34" charset="0"/>
              </a:endParaRPr>
            </a:p>
          </p:txBody>
        </p:sp>
        <p:grpSp>
          <p:nvGrpSpPr>
            <p:cNvPr id="7195" name="Group 48"/>
            <p:cNvGrpSpPr/>
            <p:nvPr/>
          </p:nvGrpSpPr>
          <p:grpSpPr>
            <a:xfrm>
              <a:off x="0" y="0"/>
              <a:ext cx="1895656" cy="1158778"/>
              <a:chOff x="0" y="0"/>
              <a:chExt cx="2082800" cy="1273175"/>
            </a:xfrm>
          </p:grpSpPr>
          <p:sp>
            <p:nvSpPr>
              <p:cNvPr id="7196" name="任意多边形​​ 17"/>
              <p:cNvSpPr/>
              <p:nvPr/>
            </p:nvSpPr>
            <p:spPr>
              <a:xfrm>
                <a:off x="760553" y="158733"/>
                <a:ext cx="896616" cy="422124"/>
              </a:xfrm>
              <a:custGeom>
                <a:avLst/>
                <a:gdLst>
                  <a:gd name="txL" fmla="*/ 0 w 643890"/>
                  <a:gd name="txT" fmla="*/ 0 h 308610"/>
                  <a:gd name="txR" fmla="*/ 643890 w 643890"/>
                  <a:gd name="txB" fmla="*/ 308610 h 308610"/>
                </a:gdLst>
                <a:ahLst/>
                <a:cxnLst>
                  <a:cxn ang="0">
                    <a:pos x="348720147" y="92555028"/>
                  </a:cxn>
                  <a:cxn ang="0">
                    <a:pos x="224914272" y="118999372"/>
                  </a:cxn>
                  <a:cxn ang="0">
                    <a:pos x="6190243" y="64641475"/>
                  </a:cxn>
                  <a:cxn ang="0">
                    <a:pos x="0" y="0"/>
                  </a:cxn>
                  <a:cxn ang="0">
                    <a:pos x="348720147" y="92555028"/>
                  </a:cxn>
                </a:cxnLst>
                <a:rect l="txL" t="txT" r="txR" b="txB"/>
                <a:pathLst>
                  <a:path w="643890" h="308610">
                    <a:moveTo>
                      <a:pt x="643890" y="240030"/>
                    </a:moveTo>
                    <a:lnTo>
                      <a:pt x="415290" y="308610"/>
                    </a:lnTo>
                    <a:lnTo>
                      <a:pt x="11430" y="167640"/>
                    </a:lnTo>
                    <a:lnTo>
                      <a:pt x="0" y="0"/>
                    </a:lnTo>
                    <a:lnTo>
                      <a:pt x="643890" y="24003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35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197" name="任意多边形​​ 16"/>
              <p:cNvSpPr/>
              <p:nvPr/>
            </p:nvSpPr>
            <p:spPr>
              <a:xfrm>
                <a:off x="327945" y="163966"/>
                <a:ext cx="448307" cy="711680"/>
              </a:xfrm>
              <a:custGeom>
                <a:avLst/>
                <a:gdLst>
                  <a:gd name="txL" fmla="*/ 0 w 304800"/>
                  <a:gd name="txT" fmla="*/ 0 h 491490"/>
                  <a:gd name="txR" fmla="*/ 304800 w 304800"/>
                  <a:gd name="txB" fmla="*/ 491490 h 491490"/>
                </a:gdLst>
                <a:ahLst/>
                <a:cxnLst>
                  <a:cxn ang="0">
                    <a:pos x="3313861" y="13221400"/>
                  </a:cxn>
                  <a:cxn ang="0">
                    <a:pos x="9818832" y="4158332"/>
                  </a:cxn>
                  <a:cxn ang="0">
                    <a:pos x="9696099" y="0"/>
                  </a:cxn>
                  <a:cxn ang="0">
                    <a:pos x="0" y="13754514"/>
                  </a:cxn>
                  <a:cxn ang="0">
                    <a:pos x="3313861" y="13221400"/>
                  </a:cxn>
                </a:cxnLst>
                <a:rect l="txL" t="txT" r="txR" b="txB"/>
                <a:pathLst>
                  <a:path w="304800" h="491490">
                    <a:moveTo>
                      <a:pt x="102870" y="472440"/>
                    </a:moveTo>
                    <a:lnTo>
                      <a:pt x="304800" y="148590"/>
                    </a:lnTo>
                    <a:lnTo>
                      <a:pt x="300990" y="0"/>
                    </a:lnTo>
                    <a:lnTo>
                      <a:pt x="0" y="491490"/>
                    </a:lnTo>
                    <a:lnTo>
                      <a:pt x="102870" y="472440"/>
                    </a:lnTo>
                    <a:close/>
                  </a:path>
                </a:pathLst>
              </a:custGeom>
              <a:solidFill>
                <a:srgbClr val="00517E">
                  <a:alpha val="100000"/>
                </a:srgbClr>
              </a:solidFill>
              <a:ln w="25400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198" name="任意多边形​​ 13"/>
              <p:cNvSpPr/>
              <p:nvPr/>
            </p:nvSpPr>
            <p:spPr>
              <a:xfrm>
                <a:off x="0" y="0"/>
                <a:ext cx="2082800" cy="1072754"/>
              </a:xfrm>
              <a:custGeom>
                <a:avLst/>
                <a:gdLst>
                  <a:gd name="txL" fmla="*/ 0 w 1531620"/>
                  <a:gd name="txT" fmla="*/ 0 h 788670"/>
                  <a:gd name="txR" fmla="*/ 1531620 w 1531620"/>
                  <a:gd name="txB" fmla="*/ 788670 h 788670"/>
                </a:gdLst>
                <a:ahLst/>
                <a:cxnLst>
                  <a:cxn ang="0">
                    <a:pos x="144432071" y="33503424"/>
                  </a:cxn>
                  <a:cxn ang="0">
                    <a:pos x="67349972" y="157801499"/>
                  </a:cxn>
                  <a:cxn ang="0">
                    <a:pos x="302450021" y="91768133"/>
                  </a:cxn>
                  <a:cxn ang="0">
                    <a:pos x="144432071" y="33503424"/>
                  </a:cxn>
                  <a:cxn ang="0">
                    <a:pos x="125258236" y="0"/>
                  </a:cxn>
                  <a:cxn ang="0">
                    <a:pos x="387336907" y="93223532"/>
                  </a:cxn>
                  <a:cxn ang="0">
                    <a:pos x="0" y="201013176"/>
                  </a:cxn>
                  <a:cxn ang="0">
                    <a:pos x="125258236" y="0"/>
                  </a:cxn>
                </a:cxnLst>
                <a:rect l="txL" t="txT" r="txR" b="txB"/>
                <a:pathLst>
                  <a:path w="1531620" h="788670">
                    <a:moveTo>
                      <a:pt x="571118" y="131450"/>
                    </a:moveTo>
                    <a:lnTo>
                      <a:pt x="266318" y="619130"/>
                    </a:lnTo>
                    <a:lnTo>
                      <a:pt x="1195958" y="360050"/>
                    </a:lnTo>
                    <a:lnTo>
                      <a:pt x="571118" y="131450"/>
                    </a:lnTo>
                    <a:close/>
                    <a:moveTo>
                      <a:pt x="495300" y="0"/>
                    </a:moveTo>
                    <a:lnTo>
                      <a:pt x="1531620" y="365760"/>
                    </a:lnTo>
                    <a:lnTo>
                      <a:pt x="0" y="788670"/>
                    </a:lnTo>
                    <a:lnTo>
                      <a:pt x="49530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35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199" name="任意多边形​​ 15"/>
              <p:cNvSpPr/>
              <p:nvPr/>
            </p:nvSpPr>
            <p:spPr>
              <a:xfrm>
                <a:off x="5233" y="490153"/>
                <a:ext cx="2070590" cy="783197"/>
              </a:xfrm>
              <a:custGeom>
                <a:avLst/>
                <a:gdLst>
                  <a:gd name="txL" fmla="*/ 0 w 1524000"/>
                  <a:gd name="txT" fmla="*/ 0 h 575310"/>
                  <a:gd name="txR" fmla="*/ 1524000 w 1524000"/>
                  <a:gd name="txB" fmla="*/ 575310 h 575310"/>
                </a:gdLst>
                <a:ahLst/>
                <a:cxnLst>
                  <a:cxn ang="0">
                    <a:pos x="0" y="146091037"/>
                  </a:cxn>
                  <a:cxn ang="0">
                    <a:pos x="0" y="200543331"/>
                  </a:cxn>
                  <a:cxn ang="0">
                    <a:pos x="514154379" y="51795935"/>
                  </a:cxn>
                  <a:cxn ang="0">
                    <a:pos x="518039794" y="0"/>
                  </a:cxn>
                  <a:cxn ang="0">
                    <a:pos x="0" y="146091037"/>
                  </a:cxn>
                </a:cxnLst>
                <a:rect l="txL" t="txT" r="txR" b="txB"/>
                <a:pathLst>
                  <a:path w="1524000" h="575310">
                    <a:moveTo>
                      <a:pt x="0" y="419100"/>
                    </a:moveTo>
                    <a:lnTo>
                      <a:pt x="0" y="575310"/>
                    </a:lnTo>
                    <a:lnTo>
                      <a:pt x="1512570" y="148590"/>
                    </a:lnTo>
                    <a:lnTo>
                      <a:pt x="1524000" y="0"/>
                    </a:lnTo>
                    <a:lnTo>
                      <a:pt x="0" y="4191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35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00" name="任意多边形​​ 19"/>
              <p:cNvSpPr/>
              <p:nvPr/>
            </p:nvSpPr>
            <p:spPr>
              <a:xfrm>
                <a:off x="362833" y="174431"/>
                <a:ext cx="416908" cy="666328"/>
              </a:xfrm>
              <a:custGeom>
                <a:avLst/>
                <a:gdLst>
                  <a:gd name="txL" fmla="*/ 0 w 416030"/>
                  <a:gd name="txT" fmla="*/ 0 h 667382"/>
                  <a:gd name="txR" fmla="*/ 416030 w 416030"/>
                  <a:gd name="txB" fmla="*/ 667382 h 667382"/>
                </a:gdLst>
                <a:ahLst/>
                <a:cxnLst>
                  <a:cxn ang="0">
                    <a:pos x="423999" y="0"/>
                  </a:cxn>
                  <a:cxn ang="0">
                    <a:pos x="423999" y="217894"/>
                  </a:cxn>
                  <a:cxn ang="0">
                    <a:pos x="154582" y="619504"/>
                  </a:cxn>
                  <a:cxn ang="0">
                    <a:pos x="0" y="657956"/>
                  </a:cxn>
                  <a:cxn ang="0">
                    <a:pos x="423999" y="0"/>
                  </a:cxn>
                </a:cxnLst>
                <a:rect l="txL" t="txT" r="txR" b="txB"/>
                <a:pathLst>
                  <a:path w="416030" h="667382">
                    <a:moveTo>
                      <a:pt x="416030" y="0"/>
                    </a:moveTo>
                    <a:lnTo>
                      <a:pt x="416030" y="221016"/>
                    </a:lnTo>
                    <a:lnTo>
                      <a:pt x="151677" y="628379"/>
                    </a:lnTo>
                    <a:lnTo>
                      <a:pt x="0" y="667382"/>
                    </a:lnTo>
                    <a:lnTo>
                      <a:pt x="41603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08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01" name="任意多边形​​ 28672"/>
              <p:cNvSpPr/>
              <p:nvPr/>
            </p:nvSpPr>
            <p:spPr>
              <a:xfrm>
                <a:off x="362833" y="169199"/>
                <a:ext cx="1269915" cy="669817"/>
              </a:xfrm>
              <a:custGeom>
                <a:avLst/>
                <a:gdLst>
                  <a:gd name="txL" fmla="*/ 0 w 1269759"/>
                  <a:gd name="txT" fmla="*/ 0 h 667382"/>
                  <a:gd name="txR" fmla="*/ 1269759 w 1269759"/>
                  <a:gd name="txB" fmla="*/ 667382 h 667382"/>
                </a:gdLst>
                <a:ahLst/>
                <a:cxnLst>
                  <a:cxn ang="0">
                    <a:pos x="0" y="689621"/>
                  </a:cxn>
                  <a:cxn ang="0">
                    <a:pos x="420832" y="0"/>
                  </a:cxn>
                  <a:cxn ang="0">
                    <a:pos x="1271163" y="335855"/>
                  </a:cxn>
                </a:cxnLst>
                <a:rect l="txL" t="txT" r="txR" b="txB"/>
                <a:pathLst>
                  <a:path w="1269759" h="667382">
                    <a:moveTo>
                      <a:pt x="0" y="667382"/>
                    </a:moveTo>
                    <a:lnTo>
                      <a:pt x="420364" y="0"/>
                    </a:lnTo>
                    <a:lnTo>
                      <a:pt x="1269759" y="325024"/>
                    </a:lnTo>
                  </a:path>
                </a:pathLst>
              </a:custGeom>
              <a:noFill/>
              <a:ln w="9525" cap="flat" cmpd="sng">
                <a:solidFill>
                  <a:srgbClr val="FFFFFF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3" name="任意多边形​​ 28682"/>
              <p:cNvSpPr/>
              <p:nvPr/>
            </p:nvSpPr>
            <p:spPr>
              <a:xfrm>
                <a:off x="5233" y="490153"/>
                <a:ext cx="2068845" cy="568647"/>
              </a:xfrm>
              <a:custGeom>
                <a:avLst/>
                <a:gdLst>
                  <a:gd name="txL" fmla="*/ 0 w 2071484"/>
                  <a:gd name="txT" fmla="*/ 0 h 567708"/>
                  <a:gd name="txR" fmla="*/ 2071484 w 2071484"/>
                  <a:gd name="txB" fmla="*/ 567708 h 567708"/>
                </a:gdLst>
                <a:ahLst/>
                <a:cxnLst>
                  <a:cxn ang="0">
                    <a:pos x="0" y="576215"/>
                  </a:cxn>
                  <a:cxn ang="0">
                    <a:pos x="2047853" y="0"/>
                  </a:cxn>
                </a:cxnLst>
                <a:rect l="txL" t="txT" r="txR" b="txB"/>
                <a:pathLst>
                  <a:path w="2071484" h="567708">
                    <a:moveTo>
                      <a:pt x="0" y="567708"/>
                    </a:moveTo>
                    <a:lnTo>
                      <a:pt x="2071484" y="0"/>
                    </a:lnTo>
                  </a:path>
                </a:pathLst>
              </a:custGeom>
              <a:noFill/>
              <a:ln w="9525" cap="flat" cmpd="sng">
                <a:solidFill>
                  <a:srgbClr val="FFFFFF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03" name="任意多边形​​ 22"/>
              <p:cNvSpPr/>
              <p:nvPr/>
            </p:nvSpPr>
            <p:spPr>
              <a:xfrm>
                <a:off x="566941" y="1422"/>
                <a:ext cx="1501346" cy="488092"/>
              </a:xfrm>
              <a:custGeom>
                <a:avLst/>
                <a:gdLst>
                  <a:gd name="txL" fmla="*/ 0 w 1501346"/>
                  <a:gd name="txT" fmla="*/ 0 h 488092"/>
                  <a:gd name="txR" fmla="*/ 1501346 w 1501346"/>
                  <a:gd name="txB" fmla="*/ 488092 h 488092"/>
                </a:gdLst>
                <a:ahLst/>
                <a:cxnLst>
                  <a:cxn ang="0">
                    <a:pos x="105032" y="0"/>
                  </a:cxn>
                  <a:cxn ang="0">
                    <a:pos x="1501346" y="488092"/>
                  </a:cxn>
                  <a:cxn ang="0">
                    <a:pos x="395416" y="234778"/>
                  </a:cxn>
                  <a:cxn ang="0">
                    <a:pos x="216243" y="166816"/>
                  </a:cxn>
                  <a:cxn ang="0">
                    <a:pos x="197708" y="203886"/>
                  </a:cxn>
                  <a:cxn ang="0">
                    <a:pos x="0" y="166816"/>
                  </a:cxn>
                  <a:cxn ang="0">
                    <a:pos x="105032" y="0"/>
                  </a:cxn>
                </a:cxnLst>
                <a:rect l="txL" t="txT" r="txR" b="txB"/>
                <a:pathLst>
                  <a:path w="1501346" h="488092">
                    <a:moveTo>
                      <a:pt x="105032" y="0"/>
                    </a:moveTo>
                    <a:lnTo>
                      <a:pt x="1501346" y="488092"/>
                    </a:lnTo>
                    <a:lnTo>
                      <a:pt x="395416" y="234778"/>
                    </a:lnTo>
                    <a:lnTo>
                      <a:pt x="216243" y="166816"/>
                    </a:lnTo>
                    <a:lnTo>
                      <a:pt x="197708" y="203886"/>
                    </a:lnTo>
                    <a:lnTo>
                      <a:pt x="0" y="166816"/>
                    </a:lnTo>
                    <a:lnTo>
                      <a:pt x="105032" y="0"/>
                    </a:lnTo>
                    <a:close/>
                  </a:path>
                </a:pathLst>
              </a:custGeom>
              <a:solidFill>
                <a:srgbClr val="FFFFFF">
                  <a:alpha val="16078"/>
                </a:srgbClr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sp>
        <p:nvSpPr>
          <p:cNvPr id="4" name="椭圆 10"/>
          <p:cNvSpPr/>
          <p:nvPr/>
        </p:nvSpPr>
        <p:spPr>
          <a:xfrm>
            <a:off x="2814638" y="5892800"/>
            <a:ext cx="11058525" cy="1009650"/>
          </a:xfrm>
          <a:prstGeom prst="ellipse">
            <a:avLst/>
          </a:prstGeom>
          <a:gradFill rotWithShape="1">
            <a:gsLst>
              <a:gs pos="0">
                <a:srgbClr val="000000"/>
              </a:gs>
              <a:gs pos="100000">
                <a:srgbClr val="FFFFFF"/>
              </a:gs>
            </a:gsLst>
            <a:path path="shape">
              <a:fillToRect l="50000" t="50000" r="50000" b="50000"/>
            </a:path>
            <a:tileRect/>
          </a:gradFill>
          <a:ln w="9525">
            <a:noFill/>
          </a:ln>
        </p:spPr>
        <p:txBody>
          <a:bodyPr wrap="none" lIns="122767" tIns="61384" rIns="122767" bIns="61384" anchor="ctr"/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endParaRPr lang="zh-CN" altLang="zh-CN" sz="2400" dirty="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5" name="Text Box 11"/>
          <p:cNvSpPr>
            <a:spLocks noChangeArrowheads="1"/>
          </p:cNvSpPr>
          <p:nvPr/>
        </p:nvSpPr>
        <p:spPr bwMode="auto">
          <a:xfrm>
            <a:off x="527050" y="1555750"/>
            <a:ext cx="3860800" cy="3538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20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+mn-ea"/>
              <a:cs typeface="+mn-cs"/>
              <a:sym typeface="微软雅黑" panose="020B0503020204020204" pitchFamily="34" charset="-122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kumimoji="0" lang="zh-CN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Calibri" panose="020F0502020204030204" pitchFamily="34" charset="0"/>
              </a:rPr>
              <a:t>影像云平台在线教学</a:t>
            </a:r>
            <a:endParaRPr kumimoji="0" lang="en-US" altLang="zh-CN" sz="20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  <a:sym typeface="Calibri" panose="020F050202020403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  <a:sym typeface="Calibri" panose="020F050202020403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Calibri" panose="020F0502020204030204" pitchFamily="34" charset="0"/>
              </a:rPr>
              <a:t>掌上医院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Calibri" panose="020F0502020204030204" pitchFamily="34" charset="0"/>
              </a:rPr>
              <a:t>APP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  <a:sym typeface="Calibri" panose="020F050202020403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en-US" altLang="zh-CN" sz="20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  <a:sym typeface="Calibri" panose="020F050202020403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r>
              <a:rPr kumimoji="0" lang="zh-CN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微软雅黑" panose="020B0503020204020204" pitchFamily="34" charset="-122"/>
              </a:rPr>
              <a:t>电子阅片器</a:t>
            </a:r>
            <a:endParaRPr kumimoji="0" lang="zh-CN" altLang="en-US" sz="20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  <a:sym typeface="Calibri" panose="020F050202020403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en-US" altLang="zh-CN" sz="20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  <a:sym typeface="Calibri" panose="020F050202020403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en-US" altLang="zh-CN" sz="2000" b="1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+mn-ea"/>
              <a:cs typeface="+mn-cs"/>
              <a:sym typeface="微软雅黑" panose="020B0503020204020204" pitchFamily="34" charset="-122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ea"/>
              <a:ea typeface="+mn-ea"/>
              <a:cs typeface="+mn-cs"/>
              <a:sym typeface="微软雅黑" panose="020B0503020204020204" pitchFamily="34" charset="-122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defRPr/>
            </a:pPr>
            <a:endParaRPr kumimoji="0" lang="zh-CN" altLang="en-US" sz="20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  <a:sym typeface="Calibri" panose="020F050202020403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  <a:sym typeface="Calibri" panose="020F0502020204030204" pitchFamily="34" charset="0"/>
            </a:endParaRPr>
          </a:p>
        </p:txBody>
      </p:sp>
      <p:sp>
        <p:nvSpPr>
          <p:cNvPr id="6" name="直接连接符 205"/>
          <p:cNvSpPr/>
          <p:nvPr/>
        </p:nvSpPr>
        <p:spPr>
          <a:xfrm>
            <a:off x="684213" y="1422400"/>
            <a:ext cx="4754562" cy="0"/>
          </a:xfrm>
          <a:prstGeom prst="line">
            <a:avLst/>
          </a:prstGeom>
          <a:ln w="952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</p:sp>
      <p:grpSp>
        <p:nvGrpSpPr>
          <p:cNvPr id="7" name="Group 61"/>
          <p:cNvGrpSpPr/>
          <p:nvPr/>
        </p:nvGrpSpPr>
        <p:grpSpPr>
          <a:xfrm>
            <a:off x="649288" y="836613"/>
            <a:ext cx="5110162" cy="461962"/>
            <a:chOff x="0" y="0"/>
            <a:chExt cx="3605729" cy="345804"/>
          </a:xfrm>
        </p:grpSpPr>
        <p:grpSp>
          <p:nvGrpSpPr>
            <p:cNvPr id="7187" name="Group 62"/>
            <p:cNvGrpSpPr/>
            <p:nvPr/>
          </p:nvGrpSpPr>
          <p:grpSpPr>
            <a:xfrm>
              <a:off x="216279" y="0"/>
              <a:ext cx="3389450" cy="345804"/>
              <a:chOff x="0" y="0"/>
              <a:chExt cx="3388644" cy="347746"/>
            </a:xfrm>
          </p:grpSpPr>
          <p:sp>
            <p:nvSpPr>
              <p:cNvPr id="8" name="TextBox 108"/>
              <p:cNvSpPr/>
              <p:nvPr/>
            </p:nvSpPr>
            <p:spPr>
              <a:xfrm>
                <a:off x="0" y="0"/>
                <a:ext cx="1753573" cy="34774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主要参与的项目</a:t>
                </a:r>
                <a:endParaRPr lang="zh-CN" altLang="en-US" sz="2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7192" name="矩形 109"/>
              <p:cNvSpPr/>
              <p:nvPr/>
            </p:nvSpPr>
            <p:spPr>
              <a:xfrm>
                <a:off x="1560904" y="46167"/>
                <a:ext cx="1827740" cy="25501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r>
                  <a:rPr lang="en-US" altLang="zh-CN" sz="1600" dirty="0">
                    <a:solidFill>
                      <a:srgbClr val="000000"/>
                    </a:solidFill>
                    <a:latin typeface="Arial" panose="020B0604020202020204" pitchFamily="34" charset="0"/>
                    <a:sym typeface="Arial" panose="020B0604020202020204" pitchFamily="34" charset="0"/>
                  </a:rPr>
                  <a:t>Major participated projects</a:t>
                </a:r>
                <a:endPara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7193" name="直接连接符 209"/>
              <p:cNvSpPr/>
              <p:nvPr/>
            </p:nvSpPr>
            <p:spPr>
              <a:xfrm>
                <a:off x="1582064" y="57471"/>
                <a:ext cx="1" cy="253829"/>
              </a:xfrm>
              <a:prstGeom prst="line">
                <a:avLst/>
              </a:prstGeom>
              <a:ln w="9525" cap="flat" cmpd="sng">
                <a:solidFill>
                  <a:schemeClr val="tx1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</p:grpSp>
        <p:grpSp>
          <p:nvGrpSpPr>
            <p:cNvPr id="7188" name="Group 66"/>
            <p:cNvGrpSpPr/>
            <p:nvPr/>
          </p:nvGrpSpPr>
          <p:grpSpPr>
            <a:xfrm>
              <a:off x="0" y="57152"/>
              <a:ext cx="215800" cy="215800"/>
              <a:chOff x="0" y="0"/>
              <a:chExt cx="215800" cy="215800"/>
            </a:xfrm>
          </p:grpSpPr>
          <p:sp>
            <p:nvSpPr>
              <p:cNvPr id="7189" name="椭圆 211"/>
              <p:cNvSpPr/>
              <p:nvPr/>
            </p:nvSpPr>
            <p:spPr>
              <a:xfrm flipH="1">
                <a:off x="0" y="0"/>
                <a:ext cx="215800" cy="215800"/>
              </a:xfrm>
              <a:prstGeom prst="ellipse">
                <a:avLst/>
              </a:prstGeom>
              <a:solidFill>
                <a:srgbClr val="C00000"/>
              </a:solidFill>
              <a:ln w="38100" cap="sq" cmpd="sng">
                <a:solidFill>
                  <a:srgbClr val="C8C6BD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7190" name="Freeform 15"/>
              <p:cNvSpPr>
                <a:spLocks noEditPoints="1"/>
              </p:cNvSpPr>
              <p:nvPr/>
            </p:nvSpPr>
            <p:spPr>
              <a:xfrm>
                <a:off x="52914" y="45675"/>
                <a:ext cx="109973" cy="124451"/>
              </a:xfrm>
              <a:custGeom>
                <a:avLst/>
                <a:gdLst>
                  <a:gd name="txL" fmla="*/ 0 w 423"/>
                  <a:gd name="txT" fmla="*/ 0 h 526"/>
                  <a:gd name="txR" fmla="*/ 423 w 423"/>
                  <a:gd name="txB" fmla="*/ 526 h 52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23" h="526">
                    <a:moveTo>
                      <a:pt x="217" y="318"/>
                    </a:moveTo>
                    <a:cubicBezTo>
                      <a:pt x="218" y="319"/>
                      <a:pt x="218" y="319"/>
                      <a:pt x="219" y="319"/>
                    </a:cubicBezTo>
                    <a:cubicBezTo>
                      <a:pt x="219" y="374"/>
                      <a:pt x="219" y="374"/>
                      <a:pt x="219" y="374"/>
                    </a:cubicBezTo>
                    <a:cubicBezTo>
                      <a:pt x="214" y="375"/>
                      <a:pt x="209" y="376"/>
                      <a:pt x="204" y="375"/>
                    </a:cubicBezTo>
                    <a:cubicBezTo>
                      <a:pt x="204" y="312"/>
                      <a:pt x="204" y="312"/>
                      <a:pt x="204" y="312"/>
                    </a:cubicBezTo>
                    <a:cubicBezTo>
                      <a:pt x="208" y="314"/>
                      <a:pt x="213" y="316"/>
                      <a:pt x="217" y="318"/>
                    </a:cubicBezTo>
                    <a:close/>
                    <a:moveTo>
                      <a:pt x="188" y="235"/>
                    </a:moveTo>
                    <a:cubicBezTo>
                      <a:pt x="184" y="240"/>
                      <a:pt x="181" y="249"/>
                      <a:pt x="184" y="258"/>
                    </a:cubicBezTo>
                    <a:cubicBezTo>
                      <a:pt x="185" y="263"/>
                      <a:pt x="188" y="267"/>
                      <a:pt x="192" y="270"/>
                    </a:cubicBezTo>
                    <a:cubicBezTo>
                      <a:pt x="192" y="232"/>
                      <a:pt x="192" y="232"/>
                      <a:pt x="192" y="232"/>
                    </a:cubicBezTo>
                    <a:cubicBezTo>
                      <a:pt x="191" y="233"/>
                      <a:pt x="189" y="234"/>
                      <a:pt x="188" y="235"/>
                    </a:cubicBezTo>
                    <a:close/>
                    <a:moveTo>
                      <a:pt x="210" y="227"/>
                    </a:moveTo>
                    <a:cubicBezTo>
                      <a:pt x="208" y="227"/>
                      <a:pt x="206" y="227"/>
                      <a:pt x="204" y="227"/>
                    </a:cubicBezTo>
                    <a:cubicBezTo>
                      <a:pt x="204" y="278"/>
                      <a:pt x="204" y="278"/>
                      <a:pt x="204" y="278"/>
                    </a:cubicBezTo>
                    <a:cubicBezTo>
                      <a:pt x="209" y="280"/>
                      <a:pt x="213" y="282"/>
                      <a:pt x="218" y="284"/>
                    </a:cubicBezTo>
                    <a:cubicBezTo>
                      <a:pt x="218" y="285"/>
                      <a:pt x="219" y="285"/>
                      <a:pt x="219" y="285"/>
                    </a:cubicBezTo>
                    <a:cubicBezTo>
                      <a:pt x="219" y="227"/>
                      <a:pt x="219" y="227"/>
                      <a:pt x="219" y="227"/>
                    </a:cubicBezTo>
                    <a:cubicBezTo>
                      <a:pt x="216" y="227"/>
                      <a:pt x="213" y="227"/>
                      <a:pt x="210" y="227"/>
                    </a:cubicBezTo>
                    <a:close/>
                    <a:moveTo>
                      <a:pt x="423" y="397"/>
                    </a:moveTo>
                    <a:cubicBezTo>
                      <a:pt x="423" y="514"/>
                      <a:pt x="328" y="526"/>
                      <a:pt x="212" y="526"/>
                    </a:cubicBezTo>
                    <a:cubicBezTo>
                      <a:pt x="95" y="526"/>
                      <a:pt x="0" y="514"/>
                      <a:pt x="0" y="397"/>
                    </a:cubicBezTo>
                    <a:cubicBezTo>
                      <a:pt x="0" y="291"/>
                      <a:pt x="79" y="121"/>
                      <a:pt x="180" y="91"/>
                    </a:cubicBezTo>
                    <a:cubicBezTo>
                      <a:pt x="143" y="78"/>
                      <a:pt x="115" y="42"/>
                      <a:pt x="115" y="0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22" y="4"/>
                      <a:pt x="131" y="6"/>
                      <a:pt x="140" y="6"/>
                    </a:cubicBezTo>
                    <a:cubicBezTo>
                      <a:pt x="149" y="6"/>
                      <a:pt x="157" y="4"/>
                      <a:pt x="164" y="0"/>
                    </a:cubicBezTo>
                    <a:cubicBezTo>
                      <a:pt x="170" y="4"/>
                      <a:pt x="179" y="6"/>
                      <a:pt x="188" y="6"/>
                    </a:cubicBezTo>
                    <a:cubicBezTo>
                      <a:pt x="197" y="6"/>
                      <a:pt x="205" y="4"/>
                      <a:pt x="212" y="0"/>
                    </a:cubicBezTo>
                    <a:cubicBezTo>
                      <a:pt x="218" y="4"/>
                      <a:pt x="226" y="6"/>
                      <a:pt x="235" y="6"/>
                    </a:cubicBezTo>
                    <a:cubicBezTo>
                      <a:pt x="244" y="6"/>
                      <a:pt x="253" y="4"/>
                      <a:pt x="259" y="0"/>
                    </a:cubicBezTo>
                    <a:cubicBezTo>
                      <a:pt x="266" y="4"/>
                      <a:pt x="274" y="6"/>
                      <a:pt x="283" y="6"/>
                    </a:cubicBezTo>
                    <a:cubicBezTo>
                      <a:pt x="292" y="6"/>
                      <a:pt x="301" y="4"/>
                      <a:pt x="308" y="0"/>
                    </a:cubicBezTo>
                    <a:cubicBezTo>
                      <a:pt x="308" y="42"/>
                      <a:pt x="280" y="78"/>
                      <a:pt x="243" y="91"/>
                    </a:cubicBezTo>
                    <a:cubicBezTo>
                      <a:pt x="344" y="121"/>
                      <a:pt x="423" y="291"/>
                      <a:pt x="423" y="397"/>
                    </a:cubicBezTo>
                    <a:close/>
                    <a:moveTo>
                      <a:pt x="267" y="325"/>
                    </a:moveTo>
                    <a:cubicBezTo>
                      <a:pt x="261" y="308"/>
                      <a:pt x="247" y="299"/>
                      <a:pt x="231" y="291"/>
                    </a:cubicBezTo>
                    <a:cubicBezTo>
                      <a:pt x="231" y="230"/>
                      <a:pt x="231" y="230"/>
                      <a:pt x="231" y="230"/>
                    </a:cubicBezTo>
                    <a:cubicBezTo>
                      <a:pt x="237" y="233"/>
                      <a:pt x="243" y="237"/>
                      <a:pt x="248" y="241"/>
                    </a:cubicBezTo>
                    <a:cubicBezTo>
                      <a:pt x="250" y="242"/>
                      <a:pt x="251" y="243"/>
                      <a:pt x="253" y="244"/>
                    </a:cubicBezTo>
                    <a:cubicBezTo>
                      <a:pt x="256" y="235"/>
                      <a:pt x="259" y="227"/>
                      <a:pt x="262" y="219"/>
                    </a:cubicBezTo>
                    <a:cubicBezTo>
                      <a:pt x="253" y="213"/>
                      <a:pt x="243" y="208"/>
                      <a:pt x="231" y="205"/>
                    </a:cubicBezTo>
                    <a:cubicBezTo>
                      <a:pt x="231" y="182"/>
                      <a:pt x="231" y="182"/>
                      <a:pt x="231" y="182"/>
                    </a:cubicBezTo>
                    <a:cubicBezTo>
                      <a:pt x="219" y="182"/>
                      <a:pt x="219" y="182"/>
                      <a:pt x="219" y="182"/>
                    </a:cubicBezTo>
                    <a:cubicBezTo>
                      <a:pt x="219" y="204"/>
                      <a:pt x="219" y="204"/>
                      <a:pt x="219" y="204"/>
                    </a:cubicBezTo>
                    <a:cubicBezTo>
                      <a:pt x="215" y="204"/>
                      <a:pt x="212" y="204"/>
                      <a:pt x="207" y="204"/>
                    </a:cubicBezTo>
                    <a:cubicBezTo>
                      <a:pt x="206" y="204"/>
                      <a:pt x="205" y="204"/>
                      <a:pt x="204" y="204"/>
                    </a:cubicBezTo>
                    <a:cubicBezTo>
                      <a:pt x="204" y="182"/>
                      <a:pt x="204" y="182"/>
                      <a:pt x="204" y="182"/>
                    </a:cubicBezTo>
                    <a:cubicBezTo>
                      <a:pt x="192" y="182"/>
                      <a:pt x="192" y="182"/>
                      <a:pt x="192" y="182"/>
                    </a:cubicBezTo>
                    <a:cubicBezTo>
                      <a:pt x="192" y="207"/>
                      <a:pt x="192" y="207"/>
                      <a:pt x="192" y="207"/>
                    </a:cubicBezTo>
                    <a:cubicBezTo>
                      <a:pt x="184" y="209"/>
                      <a:pt x="177" y="214"/>
                      <a:pt x="171" y="219"/>
                    </a:cubicBezTo>
                    <a:cubicBezTo>
                      <a:pt x="163" y="227"/>
                      <a:pt x="156" y="238"/>
                      <a:pt x="156" y="254"/>
                    </a:cubicBezTo>
                    <a:cubicBezTo>
                      <a:pt x="156" y="270"/>
                      <a:pt x="161" y="281"/>
                      <a:pt x="170" y="290"/>
                    </a:cubicBezTo>
                    <a:cubicBezTo>
                      <a:pt x="177" y="296"/>
                      <a:pt x="184" y="301"/>
                      <a:pt x="192" y="305"/>
                    </a:cubicBezTo>
                    <a:cubicBezTo>
                      <a:pt x="192" y="373"/>
                      <a:pt x="192" y="373"/>
                      <a:pt x="192" y="373"/>
                    </a:cubicBezTo>
                    <a:cubicBezTo>
                      <a:pt x="183" y="370"/>
                      <a:pt x="176" y="364"/>
                      <a:pt x="169" y="359"/>
                    </a:cubicBezTo>
                    <a:cubicBezTo>
                      <a:pt x="168" y="358"/>
                      <a:pt x="167" y="357"/>
                      <a:pt x="165" y="357"/>
                    </a:cubicBezTo>
                    <a:cubicBezTo>
                      <a:pt x="161" y="365"/>
                      <a:pt x="157" y="373"/>
                      <a:pt x="153" y="381"/>
                    </a:cubicBezTo>
                    <a:cubicBezTo>
                      <a:pt x="159" y="385"/>
                      <a:pt x="165" y="388"/>
                      <a:pt x="172" y="391"/>
                    </a:cubicBezTo>
                    <a:cubicBezTo>
                      <a:pt x="178" y="394"/>
                      <a:pt x="185" y="396"/>
                      <a:pt x="192" y="397"/>
                    </a:cubicBezTo>
                    <a:cubicBezTo>
                      <a:pt x="192" y="421"/>
                      <a:pt x="192" y="421"/>
                      <a:pt x="192" y="421"/>
                    </a:cubicBezTo>
                    <a:cubicBezTo>
                      <a:pt x="204" y="421"/>
                      <a:pt x="204" y="421"/>
                      <a:pt x="204" y="421"/>
                    </a:cubicBezTo>
                    <a:cubicBezTo>
                      <a:pt x="204" y="399"/>
                      <a:pt x="204" y="399"/>
                      <a:pt x="204" y="399"/>
                    </a:cubicBezTo>
                    <a:cubicBezTo>
                      <a:pt x="209" y="399"/>
                      <a:pt x="214" y="398"/>
                      <a:pt x="219" y="398"/>
                    </a:cubicBezTo>
                    <a:cubicBezTo>
                      <a:pt x="219" y="421"/>
                      <a:pt x="219" y="421"/>
                      <a:pt x="219" y="421"/>
                    </a:cubicBezTo>
                    <a:cubicBezTo>
                      <a:pt x="231" y="421"/>
                      <a:pt x="231" y="421"/>
                      <a:pt x="231" y="421"/>
                    </a:cubicBezTo>
                    <a:cubicBezTo>
                      <a:pt x="231" y="395"/>
                      <a:pt x="231" y="395"/>
                      <a:pt x="231" y="395"/>
                    </a:cubicBezTo>
                    <a:cubicBezTo>
                      <a:pt x="236" y="393"/>
                      <a:pt x="241" y="391"/>
                      <a:pt x="245" y="388"/>
                    </a:cubicBezTo>
                    <a:cubicBezTo>
                      <a:pt x="257" y="381"/>
                      <a:pt x="266" y="369"/>
                      <a:pt x="269" y="352"/>
                    </a:cubicBezTo>
                    <a:cubicBezTo>
                      <a:pt x="271" y="343"/>
                      <a:pt x="270" y="333"/>
                      <a:pt x="267" y="325"/>
                    </a:cubicBezTo>
                    <a:close/>
                    <a:moveTo>
                      <a:pt x="231" y="326"/>
                    </a:moveTo>
                    <a:cubicBezTo>
                      <a:pt x="231" y="368"/>
                      <a:pt x="231" y="368"/>
                      <a:pt x="231" y="368"/>
                    </a:cubicBezTo>
                    <a:cubicBezTo>
                      <a:pt x="232" y="367"/>
                      <a:pt x="234" y="365"/>
                      <a:pt x="235" y="364"/>
                    </a:cubicBezTo>
                    <a:cubicBezTo>
                      <a:pt x="239" y="359"/>
                      <a:pt x="242" y="352"/>
                      <a:pt x="241" y="344"/>
                    </a:cubicBezTo>
                    <a:cubicBezTo>
                      <a:pt x="241" y="336"/>
                      <a:pt x="236" y="330"/>
                      <a:pt x="231" y="326"/>
                    </a:cubicBez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sp>
        <p:nvSpPr>
          <p:cNvPr id="9" name="Text Box 11"/>
          <p:cNvSpPr/>
          <p:nvPr/>
        </p:nvSpPr>
        <p:spPr>
          <a:xfrm>
            <a:off x="6403975" y="6362700"/>
            <a:ext cx="480695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7181" name="Group 70"/>
          <p:cNvGrpSpPr/>
          <p:nvPr/>
        </p:nvGrpSpPr>
        <p:grpSpPr>
          <a:xfrm>
            <a:off x="11274425" y="6423025"/>
            <a:ext cx="312738" cy="312738"/>
            <a:chOff x="0" y="0"/>
            <a:chExt cx="1368425" cy="1368425"/>
          </a:xfrm>
        </p:grpSpPr>
        <p:sp>
          <p:nvSpPr>
            <p:cNvPr id="7182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83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84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85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7186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3" dur="500"/>
                                        <p:tgtEl>
                                          <p:spTgt spid="7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6" dur="500"/>
                                        <p:tgtEl>
                                          <p:spTgt spid="7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2" dur="500"/>
                                        <p:tgtEl>
                                          <p:spTgt spid="7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3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194" name="Picture 5"/>
          <p:cNvPicPr>
            <a:picLocks noChangeAspect="1"/>
          </p:cNvPicPr>
          <p:nvPr/>
        </p:nvPicPr>
        <p:blipFill>
          <a:blip r:embed="rId1"/>
          <a:srcRect l="3261" r="4796" b="808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8195" name="组合 2"/>
          <p:cNvGrpSpPr/>
          <p:nvPr/>
        </p:nvGrpSpPr>
        <p:grpSpPr>
          <a:xfrm>
            <a:off x="1366838" y="2914650"/>
            <a:ext cx="2087562" cy="2087563"/>
            <a:chOff x="1367168" y="2914573"/>
            <a:chExt cx="2087563" cy="2087562"/>
          </a:xfrm>
        </p:grpSpPr>
        <p:sp>
          <p:nvSpPr>
            <p:cNvPr id="8223" name="椭圆 32"/>
            <p:cNvSpPr/>
            <p:nvPr/>
          </p:nvSpPr>
          <p:spPr>
            <a:xfrm>
              <a:off x="1367168" y="2914573"/>
              <a:ext cx="2087563" cy="2087562"/>
            </a:xfrm>
            <a:prstGeom prst="ellipse">
              <a:avLst/>
            </a:prstGeom>
            <a:solidFill>
              <a:srgbClr val="7F7F7F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224" name="椭圆 12"/>
            <p:cNvSpPr/>
            <p:nvPr/>
          </p:nvSpPr>
          <p:spPr>
            <a:xfrm>
              <a:off x="1489913" y="3040994"/>
              <a:ext cx="1839915" cy="9358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5252" y="0"/>
                </a:cxn>
                <a:cxn ang="0">
                  <a:pos x="1630501" y="934604"/>
                </a:cxn>
                <a:cxn ang="0">
                  <a:pos x="0" y="934604"/>
                </a:cxn>
                <a:cxn ang="0">
                  <a:pos x="815252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2"/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25" name="TextBox 3"/>
            <p:cNvSpPr/>
            <p:nvPr/>
          </p:nvSpPr>
          <p:spPr>
            <a:xfrm>
              <a:off x="1492282" y="4008706"/>
              <a:ext cx="183984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主要参与项目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8226" name="矩形 25"/>
            <p:cNvSpPr/>
            <p:nvPr/>
          </p:nvSpPr>
          <p:spPr>
            <a:xfrm>
              <a:off x="1547268" y="4404623"/>
              <a:ext cx="1725522" cy="2308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 Major participated projects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8196" name="Group 8"/>
          <p:cNvGrpSpPr/>
          <p:nvPr/>
        </p:nvGrpSpPr>
        <p:grpSpPr>
          <a:xfrm>
            <a:off x="3036888" y="1284288"/>
            <a:ext cx="1479550" cy="1423987"/>
            <a:chOff x="0" y="0"/>
            <a:chExt cx="1110395" cy="1069135"/>
          </a:xfrm>
        </p:grpSpPr>
        <p:sp>
          <p:nvSpPr>
            <p:cNvPr id="8219" name="椭圆 27"/>
            <p:cNvSpPr/>
            <p:nvPr/>
          </p:nvSpPr>
          <p:spPr>
            <a:xfrm>
              <a:off x="41262" y="0"/>
              <a:ext cx="1069133" cy="1069135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grpSp>
          <p:nvGrpSpPr>
            <p:cNvPr id="8220" name="Group 10"/>
            <p:cNvGrpSpPr/>
            <p:nvPr/>
          </p:nvGrpSpPr>
          <p:grpSpPr>
            <a:xfrm>
              <a:off x="0" y="252589"/>
              <a:ext cx="1073858" cy="519774"/>
              <a:chOff x="0" y="0"/>
              <a:chExt cx="1073858" cy="519774"/>
            </a:xfrm>
          </p:grpSpPr>
          <p:sp>
            <p:nvSpPr>
              <p:cNvPr id="8221" name="TextBox 29"/>
              <p:cNvSpPr/>
              <p:nvPr/>
            </p:nvSpPr>
            <p:spPr>
              <a:xfrm>
                <a:off x="184272" y="0"/>
                <a:ext cx="849873" cy="346491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经典繁超宋" pitchFamily="1" charset="-122"/>
                  </a:rPr>
                  <a:t>目录</a:t>
                </a:r>
                <a:endParaRPr lang="zh-CN" altLang="en-US" sz="1800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8222" name="TextBox 179"/>
              <p:cNvSpPr/>
              <p:nvPr/>
            </p:nvSpPr>
            <p:spPr>
              <a:xfrm>
                <a:off x="0" y="300248"/>
                <a:ext cx="1073858" cy="21952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r>
                  <a:rPr lang="en-US" altLang="zh-CN" sz="1300" dirty="0">
                    <a:solidFill>
                      <a:srgbClr val="FFFFFF"/>
                    </a:solidFill>
                    <a:latin typeface="Arial" panose="020B0604020202020204" pitchFamily="34" charset="0"/>
                    <a:sym typeface="Arial" panose="020B0604020202020204" pitchFamily="34" charset="0"/>
                  </a:rPr>
                  <a:t>   CONTENTS</a:t>
                </a:r>
                <a:endParaRPr lang="zh-CN" altLang="en-US" sz="1300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8197" name="组合 1"/>
          <p:cNvGrpSpPr/>
          <p:nvPr/>
        </p:nvGrpSpPr>
        <p:grpSpPr>
          <a:xfrm>
            <a:off x="3881438" y="2936875"/>
            <a:ext cx="2087562" cy="2087563"/>
            <a:chOff x="3881437" y="2936231"/>
            <a:chExt cx="2087563" cy="2087562"/>
          </a:xfrm>
        </p:grpSpPr>
        <p:sp>
          <p:nvSpPr>
            <p:cNvPr id="8215" name="椭圆 22"/>
            <p:cNvSpPr/>
            <p:nvPr/>
          </p:nvSpPr>
          <p:spPr>
            <a:xfrm>
              <a:off x="3881437" y="2936231"/>
              <a:ext cx="2087563" cy="2087562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216" name="椭圆 12"/>
            <p:cNvSpPr/>
            <p:nvPr/>
          </p:nvSpPr>
          <p:spPr>
            <a:xfrm>
              <a:off x="4004513" y="3054642"/>
              <a:ext cx="1839915" cy="935805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5252" y="0"/>
                </a:cxn>
                <a:cxn ang="0">
                  <a:pos x="1630501" y="934609"/>
                </a:cxn>
                <a:cxn ang="0">
                  <a:pos x="0" y="934609"/>
                </a:cxn>
                <a:cxn ang="0">
                  <a:pos x="815252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3"/>
              <a:stretch>
                <a:fillRect/>
              </a:stretch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17" name="TextBox 3"/>
            <p:cNvSpPr/>
            <p:nvPr/>
          </p:nvSpPr>
          <p:spPr>
            <a:xfrm>
              <a:off x="4006882" y="4008706"/>
              <a:ext cx="183984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工作收获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8218" name="矩形 35"/>
            <p:cNvSpPr/>
            <p:nvPr/>
          </p:nvSpPr>
          <p:spPr>
            <a:xfrm>
              <a:off x="4164330" y="4404624"/>
              <a:ext cx="1458755" cy="2308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Work  Harvests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8198" name="Group 18"/>
          <p:cNvGrpSpPr/>
          <p:nvPr/>
        </p:nvGrpSpPr>
        <p:grpSpPr>
          <a:xfrm>
            <a:off x="6392863" y="2947988"/>
            <a:ext cx="2087562" cy="2087562"/>
            <a:chOff x="0" y="0"/>
            <a:chExt cx="2088232" cy="2088231"/>
          </a:xfrm>
        </p:grpSpPr>
        <p:sp>
          <p:nvSpPr>
            <p:cNvPr id="8211" name="椭圆 37"/>
            <p:cNvSpPr/>
            <p:nvPr/>
          </p:nvSpPr>
          <p:spPr>
            <a:xfrm>
              <a:off x="0" y="0"/>
              <a:ext cx="2088232" cy="2088231"/>
            </a:xfrm>
            <a:prstGeom prst="ellipse">
              <a:avLst/>
            </a:prstGeom>
            <a:solidFill>
              <a:srgbClr val="7F7F7F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212" name="椭圆 12"/>
            <p:cNvSpPr/>
            <p:nvPr/>
          </p:nvSpPr>
          <p:spPr>
            <a:xfrm>
              <a:off x="124703" y="106688"/>
              <a:ext cx="1840505" cy="9361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6559" y="0"/>
                </a:cxn>
                <a:cxn ang="0">
                  <a:pos x="1633117" y="936104"/>
                </a:cxn>
                <a:cxn ang="0">
                  <a:pos x="0" y="936104"/>
                </a:cxn>
                <a:cxn ang="0">
                  <a:pos x="81655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4"/>
              <a:stretch>
                <a:fillRect/>
              </a:stretch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13" name="TextBox 3"/>
            <p:cNvSpPr/>
            <p:nvPr/>
          </p:nvSpPr>
          <p:spPr>
            <a:xfrm>
              <a:off x="127073" y="1061058"/>
              <a:ext cx="1840441" cy="36945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个人优缺点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8214" name="矩形 40"/>
            <p:cNvSpPr/>
            <p:nvPr/>
          </p:nvSpPr>
          <p:spPr>
            <a:xfrm>
              <a:off x="74636" y="1457102"/>
              <a:ext cx="1966795" cy="2309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Advantages and Disadvantages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8199" name="Group 23"/>
          <p:cNvGrpSpPr/>
          <p:nvPr/>
        </p:nvGrpSpPr>
        <p:grpSpPr>
          <a:xfrm>
            <a:off x="8904288" y="2947988"/>
            <a:ext cx="2087562" cy="2087562"/>
            <a:chOff x="0" y="0"/>
            <a:chExt cx="2088232" cy="2088231"/>
          </a:xfrm>
        </p:grpSpPr>
        <p:sp>
          <p:nvSpPr>
            <p:cNvPr id="8207" name="椭圆 42"/>
            <p:cNvSpPr/>
            <p:nvPr/>
          </p:nvSpPr>
          <p:spPr>
            <a:xfrm>
              <a:off x="0" y="0"/>
              <a:ext cx="2088232" cy="2088231"/>
            </a:xfrm>
            <a:prstGeom prst="ellipse">
              <a:avLst/>
            </a:prstGeom>
            <a:solidFill>
              <a:srgbClr val="7F7F7F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208" name="椭圆 12"/>
            <p:cNvSpPr/>
            <p:nvPr/>
          </p:nvSpPr>
          <p:spPr>
            <a:xfrm>
              <a:off x="124703" y="106688"/>
              <a:ext cx="1840505" cy="9361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6559" y="0"/>
                </a:cxn>
                <a:cxn ang="0">
                  <a:pos x="1633117" y="936104"/>
                </a:cxn>
                <a:cxn ang="0">
                  <a:pos x="0" y="936104"/>
                </a:cxn>
                <a:cxn ang="0">
                  <a:pos x="81655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5"/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9" name="TextBox 3"/>
            <p:cNvSpPr/>
            <p:nvPr/>
          </p:nvSpPr>
          <p:spPr>
            <a:xfrm>
              <a:off x="127073" y="1061058"/>
              <a:ext cx="1840439" cy="36945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计划与展望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8210" name="矩形 45"/>
            <p:cNvSpPr/>
            <p:nvPr/>
          </p:nvSpPr>
          <p:spPr>
            <a:xfrm>
              <a:off x="362157" y="1457102"/>
              <a:ext cx="1459222" cy="2309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Plans and Prospects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8200" name="Text Box 11"/>
          <p:cNvSpPr/>
          <p:nvPr/>
        </p:nvSpPr>
        <p:spPr>
          <a:xfrm>
            <a:off x="6403975" y="6362700"/>
            <a:ext cx="480695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8201" name="Group 29"/>
          <p:cNvGrpSpPr/>
          <p:nvPr/>
        </p:nvGrpSpPr>
        <p:grpSpPr>
          <a:xfrm>
            <a:off x="11274425" y="6423025"/>
            <a:ext cx="312738" cy="312738"/>
            <a:chOff x="0" y="0"/>
            <a:chExt cx="1368425" cy="1368425"/>
          </a:xfrm>
        </p:grpSpPr>
        <p:sp>
          <p:nvSpPr>
            <p:cNvPr id="8202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3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4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5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8206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8" name="Picture 5"/>
          <p:cNvPicPr>
            <a:picLocks noChangeAspect="1"/>
          </p:cNvPicPr>
          <p:nvPr/>
        </p:nvPicPr>
        <p:blipFill>
          <a:blip r:embed="rId1"/>
          <a:srcRect l="3261" r="4796" b="8089"/>
          <a:stretch>
            <a:fillRect/>
          </a:stretch>
        </p:blipFill>
        <p:spPr>
          <a:xfrm>
            <a:off x="-3302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5363" name="Group 3"/>
          <p:cNvGrpSpPr/>
          <p:nvPr/>
        </p:nvGrpSpPr>
        <p:grpSpPr>
          <a:xfrm>
            <a:off x="1582738" y="1847850"/>
            <a:ext cx="6927850" cy="4652963"/>
            <a:chOff x="0" y="0"/>
            <a:chExt cx="5195274" cy="3490454"/>
          </a:xfrm>
        </p:grpSpPr>
        <p:sp>
          <p:nvSpPr>
            <p:cNvPr id="9242" name="直接连接符 2"/>
            <p:cNvSpPr/>
            <p:nvPr/>
          </p:nvSpPr>
          <p:spPr>
            <a:xfrm flipV="1">
              <a:off x="995245" y="1842096"/>
              <a:ext cx="303176" cy="686022"/>
            </a:xfrm>
            <a:prstGeom prst="line">
              <a:avLst/>
            </a:prstGeom>
            <a:ln w="9525" cap="flat" cmpd="sng">
              <a:solidFill>
                <a:srgbClr val="7F7F7F"/>
              </a:solidFill>
              <a:prstDash val="sysDot"/>
              <a:bevel/>
              <a:headEnd type="none" w="med" len="med"/>
              <a:tailEnd type="triangle" w="med" len="med"/>
            </a:ln>
          </p:spPr>
        </p:sp>
        <p:sp>
          <p:nvSpPr>
            <p:cNvPr id="9243" name="直接连接符 3"/>
            <p:cNvSpPr/>
            <p:nvPr/>
          </p:nvSpPr>
          <p:spPr>
            <a:xfrm>
              <a:off x="1028578" y="978216"/>
              <a:ext cx="269843" cy="639969"/>
            </a:xfrm>
            <a:prstGeom prst="line">
              <a:avLst/>
            </a:prstGeom>
            <a:ln w="9525" cap="flat" cmpd="sng">
              <a:solidFill>
                <a:srgbClr val="7F7F7F"/>
              </a:solidFill>
              <a:prstDash val="sysDot"/>
              <a:bevel/>
              <a:headEnd type="none" w="med" len="med"/>
              <a:tailEnd type="triangle" w="med" len="med"/>
            </a:ln>
          </p:spPr>
        </p:sp>
        <p:sp>
          <p:nvSpPr>
            <p:cNvPr id="9244" name="直接连接符 4"/>
            <p:cNvSpPr/>
            <p:nvPr/>
          </p:nvSpPr>
          <p:spPr>
            <a:xfrm flipV="1">
              <a:off x="2053982" y="1916732"/>
              <a:ext cx="452385" cy="1025857"/>
            </a:xfrm>
            <a:prstGeom prst="line">
              <a:avLst/>
            </a:prstGeom>
            <a:ln w="9525" cap="flat" cmpd="sng">
              <a:solidFill>
                <a:srgbClr val="7F7F7F"/>
              </a:solidFill>
              <a:prstDash val="sysDot"/>
              <a:bevel/>
              <a:headEnd type="none" w="med" len="med"/>
              <a:tailEnd type="triangle" w="med" len="med"/>
            </a:ln>
          </p:spPr>
        </p:sp>
        <p:sp>
          <p:nvSpPr>
            <p:cNvPr id="9245" name="直接连接符 5"/>
            <p:cNvSpPr/>
            <p:nvPr/>
          </p:nvSpPr>
          <p:spPr>
            <a:xfrm>
              <a:off x="2101602" y="538336"/>
              <a:ext cx="444447" cy="1057617"/>
            </a:xfrm>
            <a:prstGeom prst="line">
              <a:avLst/>
            </a:prstGeom>
            <a:ln w="9525" cap="flat" cmpd="sng">
              <a:solidFill>
                <a:srgbClr val="7F7F7F"/>
              </a:solidFill>
              <a:prstDash val="sysDot"/>
              <a:bevel/>
              <a:headEnd type="none" w="med" len="med"/>
              <a:tailEnd type="triangle" w="med" len="med"/>
            </a:ln>
          </p:spPr>
        </p:sp>
        <p:sp>
          <p:nvSpPr>
            <p:cNvPr id="9246" name="直接连接符 6"/>
            <p:cNvSpPr/>
            <p:nvPr/>
          </p:nvSpPr>
          <p:spPr>
            <a:xfrm flipV="1">
              <a:off x="3446056" y="1950081"/>
              <a:ext cx="652385" cy="1478440"/>
            </a:xfrm>
            <a:prstGeom prst="line">
              <a:avLst/>
            </a:prstGeom>
            <a:ln w="9525" cap="flat" cmpd="sng">
              <a:solidFill>
                <a:srgbClr val="7F7F7F"/>
              </a:solidFill>
              <a:prstDash val="sysDot"/>
              <a:bevel/>
              <a:headEnd type="none" w="med" len="med"/>
              <a:tailEnd type="triangle" w="med" len="med"/>
            </a:ln>
          </p:spPr>
        </p:sp>
        <p:sp>
          <p:nvSpPr>
            <p:cNvPr id="9247" name="直接连接符 7"/>
            <p:cNvSpPr/>
            <p:nvPr/>
          </p:nvSpPr>
          <p:spPr>
            <a:xfrm>
              <a:off x="3455580" y="28584"/>
              <a:ext cx="628576" cy="1492733"/>
            </a:xfrm>
            <a:prstGeom prst="line">
              <a:avLst/>
            </a:prstGeom>
            <a:ln w="9525" cap="flat" cmpd="sng">
              <a:solidFill>
                <a:srgbClr val="7F7F7F"/>
              </a:solidFill>
              <a:prstDash val="sysDot"/>
              <a:bevel/>
              <a:headEnd type="none" w="med" len="med"/>
              <a:tailEnd type="triangle" w="med" len="med"/>
            </a:ln>
          </p:spPr>
        </p:sp>
        <p:grpSp>
          <p:nvGrpSpPr>
            <p:cNvPr id="9248" name="Group 10"/>
            <p:cNvGrpSpPr/>
            <p:nvPr/>
          </p:nvGrpSpPr>
          <p:grpSpPr>
            <a:xfrm>
              <a:off x="2282219" y="2698297"/>
              <a:ext cx="1399004" cy="792157"/>
              <a:chOff x="0" y="0"/>
              <a:chExt cx="1912624" cy="1082983"/>
            </a:xfrm>
          </p:grpSpPr>
          <p:sp>
            <p:nvSpPr>
              <p:cNvPr id="9286" name="任意多边形 46"/>
              <p:cNvSpPr/>
              <p:nvPr/>
            </p:nvSpPr>
            <p:spPr>
              <a:xfrm>
                <a:off x="459" y="-358"/>
                <a:ext cx="1840217" cy="1081170"/>
              </a:xfrm>
              <a:custGeom>
                <a:avLst/>
                <a:gdLst>
                  <a:gd name="txL" fmla="*/ 0 w 1840675"/>
                  <a:gd name="txT" fmla="*/ 0 h 1080656"/>
                  <a:gd name="txR" fmla="*/ 1840675 w 1840675"/>
                  <a:gd name="txB" fmla="*/ 1080656 h 1080656"/>
                </a:gdLst>
                <a:ahLst/>
                <a:cxnLst>
                  <a:cxn ang="0">
                    <a:pos x="1836557" y="477051"/>
                  </a:cxn>
                  <a:cxn ang="0">
                    <a:pos x="1564036" y="1085290"/>
                  </a:cxn>
                  <a:cxn ang="0">
                    <a:pos x="0" y="453199"/>
                  </a:cxn>
                  <a:cxn ang="0">
                    <a:pos x="201431" y="0"/>
                  </a:cxn>
                  <a:cxn ang="0">
                    <a:pos x="1836557" y="477051"/>
                  </a:cxn>
                </a:cxnLst>
                <a:rect l="txL" t="txT" r="txR" b="txB"/>
                <a:pathLst>
                  <a:path w="1840675" h="1080656">
                    <a:moveTo>
                      <a:pt x="1840675" y="475014"/>
                    </a:moveTo>
                    <a:lnTo>
                      <a:pt x="1567543" y="1080656"/>
                    </a:lnTo>
                    <a:lnTo>
                      <a:pt x="0" y="451264"/>
                    </a:lnTo>
                    <a:lnTo>
                      <a:pt x="201881" y="0"/>
                    </a:lnTo>
                    <a:lnTo>
                      <a:pt x="1840675" y="475014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940000">
                      <a:alpha val="100000"/>
                    </a:srgbClr>
                  </a:gs>
                  <a:gs pos="50000">
                    <a:srgbClr val="D4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9287" name="任意多边形 47"/>
              <p:cNvSpPr/>
              <p:nvPr/>
            </p:nvSpPr>
            <p:spPr>
              <a:xfrm>
                <a:off x="1565078" y="479439"/>
                <a:ext cx="347211" cy="603544"/>
              </a:xfrm>
              <a:custGeom>
                <a:avLst/>
                <a:gdLst>
                  <a:gd name="txL" fmla="*/ 0 w 348363"/>
                  <a:gd name="txT" fmla="*/ 0 h 603016"/>
                  <a:gd name="txR" fmla="*/ 348363 w 348363"/>
                  <a:gd name="txB" fmla="*/ 603016 h 603016"/>
                </a:gdLst>
                <a:ahLst/>
                <a:cxnLst>
                  <a:cxn ang="0">
                    <a:pos x="266210" y="0"/>
                  </a:cxn>
                  <a:cxn ang="0">
                    <a:pos x="0" y="605949"/>
                  </a:cxn>
                  <a:cxn ang="0">
                    <a:pos x="129298" y="607784"/>
                  </a:cxn>
                  <a:cxn ang="0">
                    <a:pos x="338131" y="110827"/>
                  </a:cxn>
                  <a:cxn ang="0">
                    <a:pos x="266210" y="0"/>
                  </a:cxn>
                </a:cxnLst>
                <a:rect l="txL" t="txT" r="txR" b="txB"/>
                <a:pathLst>
                  <a:path w="348363" h="603016">
                    <a:moveTo>
                      <a:pt x="274265" y="0"/>
                    </a:moveTo>
                    <a:lnTo>
                      <a:pt x="0" y="601195"/>
                    </a:lnTo>
                    <a:lnTo>
                      <a:pt x="133211" y="603016"/>
                    </a:lnTo>
                    <a:lnTo>
                      <a:pt x="348363" y="109957"/>
                    </a:lnTo>
                    <a:lnTo>
                      <a:pt x="274265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940000">
                      <a:alpha val="100000"/>
                    </a:srgbClr>
                  </a:gs>
                  <a:gs pos="50000">
                    <a:srgbClr val="D4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9249" name="TextBox 11"/>
            <p:cNvSpPr/>
            <p:nvPr/>
          </p:nvSpPr>
          <p:spPr>
            <a:xfrm rot="1166028" flipH="1">
              <a:off x="2336207" y="2980521"/>
              <a:ext cx="1369533" cy="27628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WebSocket</a:t>
              </a: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9250" name="Group 14"/>
            <p:cNvGrpSpPr/>
            <p:nvPr/>
          </p:nvGrpSpPr>
          <p:grpSpPr>
            <a:xfrm flipV="1">
              <a:off x="2279882" y="0"/>
              <a:ext cx="1399005" cy="788728"/>
              <a:chOff x="0" y="0"/>
              <a:chExt cx="1912625" cy="1082984"/>
            </a:xfrm>
          </p:grpSpPr>
          <p:sp>
            <p:nvSpPr>
              <p:cNvPr id="9284" name="任意多边形 44"/>
              <p:cNvSpPr/>
              <p:nvPr/>
            </p:nvSpPr>
            <p:spPr>
              <a:xfrm>
                <a:off x="-685" y="-706"/>
                <a:ext cx="1842387" cy="1081510"/>
              </a:xfrm>
              <a:custGeom>
                <a:avLst/>
                <a:gdLst>
                  <a:gd name="txL" fmla="*/ 0 w 1840675"/>
                  <a:gd name="txT" fmla="*/ 0 h 1080656"/>
                  <a:gd name="txR" fmla="*/ 1840675 w 1840675"/>
                  <a:gd name="txB" fmla="*/ 1080656 h 1080656"/>
                </a:gdLst>
                <a:ahLst/>
                <a:cxnLst>
                  <a:cxn ang="0">
                    <a:pos x="1856141" y="478403"/>
                  </a:cxn>
                  <a:cxn ang="0">
                    <a:pos x="1580713" y="1088366"/>
                  </a:cxn>
                  <a:cxn ang="0">
                    <a:pos x="0" y="454484"/>
                  </a:cxn>
                  <a:cxn ang="0">
                    <a:pos x="203577" y="0"/>
                  </a:cxn>
                  <a:cxn ang="0">
                    <a:pos x="1856141" y="478403"/>
                  </a:cxn>
                </a:cxnLst>
                <a:rect l="txL" t="txT" r="txR" b="txB"/>
                <a:pathLst>
                  <a:path w="1840675" h="1080656">
                    <a:moveTo>
                      <a:pt x="1840675" y="475014"/>
                    </a:moveTo>
                    <a:lnTo>
                      <a:pt x="1567543" y="1080656"/>
                    </a:lnTo>
                    <a:lnTo>
                      <a:pt x="0" y="451264"/>
                    </a:lnTo>
                    <a:lnTo>
                      <a:pt x="201881" y="0"/>
                    </a:lnTo>
                    <a:lnTo>
                      <a:pt x="1840675" y="475014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940000">
                      <a:alpha val="100000"/>
                    </a:srgbClr>
                  </a:gs>
                  <a:gs pos="50000">
                    <a:srgbClr val="D4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9285" name="任意多边形 45"/>
              <p:cNvSpPr/>
              <p:nvPr/>
            </p:nvSpPr>
            <p:spPr>
              <a:xfrm>
                <a:off x="1570443" y="474635"/>
                <a:ext cx="342871" cy="608349"/>
              </a:xfrm>
              <a:custGeom>
                <a:avLst/>
                <a:gdLst>
                  <a:gd name="txL" fmla="*/ 0 w 343600"/>
                  <a:gd name="txT" fmla="*/ 0 h 607810"/>
                  <a:gd name="txR" fmla="*/ 343600 w 343600"/>
                  <a:gd name="txB" fmla="*/ 607810 h 607810"/>
                </a:gdLst>
                <a:ahLst/>
                <a:cxnLst>
                  <a:cxn ang="0">
                    <a:pos x="264399" y="0"/>
                  </a:cxn>
                  <a:cxn ang="0">
                    <a:pos x="0" y="606054"/>
                  </a:cxn>
                  <a:cxn ang="0">
                    <a:pos x="126016" y="612677"/>
                  </a:cxn>
                  <a:cxn ang="0">
                    <a:pos x="337095" y="115669"/>
                  </a:cxn>
                  <a:cxn ang="0">
                    <a:pos x="264399" y="0"/>
                  </a:cxn>
                </a:cxnLst>
                <a:rect l="txL" t="txT" r="txR" b="txB"/>
                <a:pathLst>
                  <a:path w="343600" h="607810">
                    <a:moveTo>
                      <a:pt x="269502" y="0"/>
                    </a:moveTo>
                    <a:lnTo>
                      <a:pt x="0" y="601238"/>
                    </a:lnTo>
                    <a:lnTo>
                      <a:pt x="128448" y="607810"/>
                    </a:lnTo>
                    <a:lnTo>
                      <a:pt x="343600" y="114751"/>
                    </a:lnTo>
                    <a:lnTo>
                      <a:pt x="26950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940000">
                      <a:alpha val="100000"/>
                    </a:srgbClr>
                  </a:gs>
                  <a:gs pos="50000">
                    <a:srgbClr val="D4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108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9251" name="TextBox 11"/>
            <p:cNvSpPr/>
            <p:nvPr/>
          </p:nvSpPr>
          <p:spPr>
            <a:xfrm rot="-1089736" flipH="1">
              <a:off x="2580970" y="160894"/>
              <a:ext cx="1461915" cy="276283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Radis</a:t>
              </a: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9252" name="Group 18"/>
            <p:cNvGrpSpPr/>
            <p:nvPr/>
          </p:nvGrpSpPr>
          <p:grpSpPr>
            <a:xfrm>
              <a:off x="1166991" y="2341066"/>
              <a:ext cx="1072628" cy="614321"/>
              <a:chOff x="0" y="0"/>
              <a:chExt cx="1912624" cy="1095409"/>
            </a:xfrm>
          </p:grpSpPr>
          <p:sp>
            <p:nvSpPr>
              <p:cNvPr id="9282" name="任意多边形 42"/>
              <p:cNvSpPr/>
              <p:nvPr/>
            </p:nvSpPr>
            <p:spPr>
              <a:xfrm>
                <a:off x="-563" y="-596"/>
                <a:ext cx="1842568" cy="1081680"/>
              </a:xfrm>
              <a:custGeom>
                <a:avLst/>
                <a:gdLst>
                  <a:gd name="txL" fmla="*/ 0 w 1840675"/>
                  <a:gd name="txT" fmla="*/ 0 h 1080656"/>
                  <a:gd name="txR" fmla="*/ 1840675 w 1840675"/>
                  <a:gd name="txB" fmla="*/ 1080656 h 1080656"/>
                </a:gdLst>
                <a:ahLst/>
                <a:cxnLst>
                  <a:cxn ang="0">
                    <a:pos x="1857784" y="479081"/>
                  </a:cxn>
                  <a:cxn ang="0">
                    <a:pos x="1582111" y="1089908"/>
                  </a:cxn>
                  <a:cxn ang="0">
                    <a:pos x="0" y="455127"/>
                  </a:cxn>
                  <a:cxn ang="0">
                    <a:pos x="203757" y="0"/>
                  </a:cxn>
                  <a:cxn ang="0">
                    <a:pos x="1857784" y="479081"/>
                  </a:cxn>
                </a:cxnLst>
                <a:rect l="txL" t="txT" r="txR" b="txB"/>
                <a:pathLst>
                  <a:path w="1840675" h="1080656">
                    <a:moveTo>
                      <a:pt x="1840675" y="475014"/>
                    </a:moveTo>
                    <a:lnTo>
                      <a:pt x="1567543" y="1080656"/>
                    </a:lnTo>
                    <a:lnTo>
                      <a:pt x="0" y="451264"/>
                    </a:lnTo>
                    <a:lnTo>
                      <a:pt x="201881" y="0"/>
                    </a:lnTo>
                    <a:lnTo>
                      <a:pt x="1840675" y="475014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9283" name="任意多边形 43"/>
              <p:cNvSpPr/>
              <p:nvPr/>
            </p:nvSpPr>
            <p:spPr>
              <a:xfrm>
                <a:off x="1570290" y="480780"/>
                <a:ext cx="342475" cy="614461"/>
              </a:xfrm>
              <a:custGeom>
                <a:avLst/>
                <a:gdLst>
                  <a:gd name="txL" fmla="*/ 0 w 341010"/>
                  <a:gd name="txT" fmla="*/ 0 h 613058"/>
                  <a:gd name="txR" fmla="*/ 341010 w 341010"/>
                  <a:gd name="txB" fmla="*/ 613058 h 613058"/>
                </a:gdLst>
                <a:ahLst/>
                <a:cxnLst>
                  <a:cxn ang="0">
                    <a:pos x="279886" y="0"/>
                  </a:cxn>
                  <a:cxn ang="0">
                    <a:pos x="0" y="613481"/>
                  </a:cxn>
                  <a:cxn ang="0">
                    <a:pos x="114668" y="625801"/>
                  </a:cxn>
                  <a:cxn ang="0">
                    <a:pos x="354424" y="109812"/>
                  </a:cxn>
                  <a:cxn ang="0">
                    <a:pos x="279886" y="0"/>
                  </a:cxn>
                </a:cxnLst>
                <a:rect l="txL" t="txT" r="txR" b="txB"/>
                <a:pathLst>
                  <a:path w="341010" h="613058">
                    <a:moveTo>
                      <a:pt x="269293" y="0"/>
                    </a:moveTo>
                    <a:lnTo>
                      <a:pt x="0" y="600988"/>
                    </a:lnTo>
                    <a:lnTo>
                      <a:pt x="110329" y="613058"/>
                    </a:lnTo>
                    <a:lnTo>
                      <a:pt x="341010" y="107576"/>
                    </a:lnTo>
                    <a:lnTo>
                      <a:pt x="26929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62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9253" name="TextBox 11"/>
            <p:cNvSpPr/>
            <p:nvPr/>
          </p:nvSpPr>
          <p:spPr>
            <a:xfrm rot="1166028" flipH="1">
              <a:off x="1247628" y="2510364"/>
              <a:ext cx="946673" cy="25294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Native</a:t>
              </a:r>
              <a:r>
                <a:rPr lang="zh-CN" altLang="en-US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</a:t>
              </a:r>
              <a:r>
                <a:rPr lang="zh-CN" altLang="en-US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</a:t>
              </a:r>
              <a:endParaRPr lang="en-US" altLang="zh-CN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9254" name="Group 22"/>
            <p:cNvGrpSpPr/>
            <p:nvPr/>
          </p:nvGrpSpPr>
          <p:grpSpPr>
            <a:xfrm flipV="1">
              <a:off x="1176030" y="520089"/>
              <a:ext cx="1072629" cy="581436"/>
              <a:chOff x="0" y="0"/>
              <a:chExt cx="1912625" cy="1082984"/>
            </a:xfrm>
          </p:grpSpPr>
          <p:sp>
            <p:nvSpPr>
              <p:cNvPr id="9280" name="任意多边形 40"/>
              <p:cNvSpPr/>
              <p:nvPr/>
            </p:nvSpPr>
            <p:spPr>
              <a:xfrm>
                <a:off x="301" y="-1036"/>
                <a:ext cx="1842567" cy="1079612"/>
              </a:xfrm>
              <a:custGeom>
                <a:avLst/>
                <a:gdLst>
                  <a:gd name="txL" fmla="*/ 0 w 1840675"/>
                  <a:gd name="txT" fmla="*/ 0 h 1080656"/>
                  <a:gd name="txR" fmla="*/ 1840675 w 1840675"/>
                  <a:gd name="txB" fmla="*/ 1080656 h 1080656"/>
                </a:gdLst>
                <a:ahLst/>
                <a:cxnLst>
                  <a:cxn ang="0">
                    <a:pos x="1857775" y="470900"/>
                  </a:cxn>
                  <a:cxn ang="0">
                    <a:pos x="1582105" y="1071296"/>
                  </a:cxn>
                  <a:cxn ang="0">
                    <a:pos x="0" y="447355"/>
                  </a:cxn>
                  <a:cxn ang="0">
                    <a:pos x="203757" y="0"/>
                  </a:cxn>
                  <a:cxn ang="0">
                    <a:pos x="1857775" y="470900"/>
                  </a:cxn>
                </a:cxnLst>
                <a:rect l="txL" t="txT" r="txR" b="txB"/>
                <a:pathLst>
                  <a:path w="1840675" h="1080656">
                    <a:moveTo>
                      <a:pt x="1840675" y="475014"/>
                    </a:moveTo>
                    <a:lnTo>
                      <a:pt x="1567543" y="1080656"/>
                    </a:lnTo>
                    <a:lnTo>
                      <a:pt x="0" y="451264"/>
                    </a:lnTo>
                    <a:lnTo>
                      <a:pt x="201881" y="0"/>
                    </a:lnTo>
                    <a:lnTo>
                      <a:pt x="1840675" y="475014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9281" name="任意多边形 41"/>
              <p:cNvSpPr/>
              <p:nvPr/>
            </p:nvSpPr>
            <p:spPr>
              <a:xfrm>
                <a:off x="1582475" y="481092"/>
                <a:ext cx="331154" cy="600440"/>
              </a:xfrm>
              <a:custGeom>
                <a:avLst/>
                <a:gdLst>
                  <a:gd name="txL" fmla="*/ 0 w 331694"/>
                  <a:gd name="txT" fmla="*/ 0 h 600635"/>
                  <a:gd name="txR" fmla="*/ 331694 w 331694"/>
                  <a:gd name="txB" fmla="*/ 600635 h 600635"/>
                </a:gdLst>
                <a:ahLst/>
                <a:cxnLst>
                  <a:cxn ang="0">
                    <a:pos x="256193" y="0"/>
                  </a:cxn>
                  <a:cxn ang="0">
                    <a:pos x="0" y="589943"/>
                  </a:cxn>
                  <a:cxn ang="0">
                    <a:pos x="114846" y="598881"/>
                  </a:cxn>
                  <a:cxn ang="0">
                    <a:pos x="326866" y="107261"/>
                  </a:cxn>
                  <a:cxn ang="0">
                    <a:pos x="256193" y="0"/>
                  </a:cxn>
                </a:cxnLst>
                <a:rect l="txL" t="txT" r="txR" b="txB"/>
                <a:pathLst>
                  <a:path w="331694" h="600635">
                    <a:moveTo>
                      <a:pt x="259977" y="0"/>
                    </a:moveTo>
                    <a:lnTo>
                      <a:pt x="0" y="591671"/>
                    </a:lnTo>
                    <a:lnTo>
                      <a:pt x="116542" y="600635"/>
                    </a:lnTo>
                    <a:lnTo>
                      <a:pt x="331694" y="107576"/>
                    </a:lnTo>
                    <a:lnTo>
                      <a:pt x="25997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9255" name="TextBox 11"/>
            <p:cNvSpPr/>
            <p:nvPr/>
          </p:nvSpPr>
          <p:spPr>
            <a:xfrm rot="-1083200" flipH="1">
              <a:off x="1285723" y="624925"/>
              <a:ext cx="1333342" cy="25294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Android</a:t>
              </a:r>
              <a:r>
                <a:rPr lang="zh-CN" altLang="en-US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</a:t>
              </a:r>
              <a:endParaRPr lang="en-US" altLang="zh-CN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9256" name="Group 26"/>
            <p:cNvGrpSpPr/>
            <p:nvPr/>
          </p:nvGrpSpPr>
          <p:grpSpPr>
            <a:xfrm flipV="1">
              <a:off x="296224" y="933692"/>
              <a:ext cx="821589" cy="445356"/>
              <a:chOff x="0" y="0"/>
              <a:chExt cx="1912625" cy="1082984"/>
            </a:xfrm>
          </p:grpSpPr>
          <p:sp>
            <p:nvSpPr>
              <p:cNvPr id="9278" name="任意多边形 38"/>
              <p:cNvSpPr/>
              <p:nvPr/>
            </p:nvSpPr>
            <p:spPr>
              <a:xfrm>
                <a:off x="1406" y="1586"/>
                <a:ext cx="1840208" cy="1077392"/>
              </a:xfrm>
              <a:custGeom>
                <a:avLst/>
                <a:gdLst>
                  <a:gd name="txL" fmla="*/ 0 w 1840675"/>
                  <a:gd name="txT" fmla="*/ 0 h 1080656"/>
                  <a:gd name="txR" fmla="*/ 1840675 w 1840675"/>
                  <a:gd name="txB" fmla="*/ 1080656 h 1080656"/>
                </a:gdLst>
                <a:ahLst/>
                <a:cxnLst>
                  <a:cxn ang="0">
                    <a:pos x="1836476" y="462257"/>
                  </a:cxn>
                  <a:cxn ang="0">
                    <a:pos x="1563967" y="1051632"/>
                  </a:cxn>
                  <a:cxn ang="0">
                    <a:pos x="0" y="439144"/>
                  </a:cxn>
                  <a:cxn ang="0">
                    <a:pos x="201422" y="0"/>
                  </a:cxn>
                  <a:cxn ang="0">
                    <a:pos x="1836476" y="462257"/>
                  </a:cxn>
                </a:cxnLst>
                <a:rect l="txL" t="txT" r="txR" b="txB"/>
                <a:pathLst>
                  <a:path w="1840675" h="1080656">
                    <a:moveTo>
                      <a:pt x="1840675" y="475014"/>
                    </a:moveTo>
                    <a:lnTo>
                      <a:pt x="1567543" y="1080656"/>
                    </a:lnTo>
                    <a:lnTo>
                      <a:pt x="0" y="451264"/>
                    </a:lnTo>
                    <a:lnTo>
                      <a:pt x="201881" y="0"/>
                    </a:lnTo>
                    <a:lnTo>
                      <a:pt x="1840675" y="475014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9279" name="任意多边形 39"/>
              <p:cNvSpPr/>
              <p:nvPr/>
            </p:nvSpPr>
            <p:spPr>
              <a:xfrm>
                <a:off x="1579254" y="484289"/>
                <a:ext cx="332568" cy="598549"/>
              </a:xfrm>
              <a:custGeom>
                <a:avLst/>
                <a:gdLst>
                  <a:gd name="txL" fmla="*/ 0 w 331694"/>
                  <a:gd name="txT" fmla="*/ 0 h 600635"/>
                  <a:gd name="txR" fmla="*/ 331694 w 331694"/>
                  <a:gd name="txB" fmla="*/ 600635 h 600635"/>
                </a:gdLst>
                <a:ahLst/>
                <a:cxnLst>
                  <a:cxn ang="0">
                    <a:pos x="266208" y="0"/>
                  </a:cxn>
                  <a:cxn ang="0">
                    <a:pos x="0" y="573433"/>
                  </a:cxn>
                  <a:cxn ang="0">
                    <a:pos x="119336" y="582119"/>
                  </a:cxn>
                  <a:cxn ang="0">
                    <a:pos x="339644" y="104260"/>
                  </a:cxn>
                  <a:cxn ang="0">
                    <a:pos x="266208" y="0"/>
                  </a:cxn>
                </a:cxnLst>
                <a:rect l="txL" t="txT" r="txR" b="txB"/>
                <a:pathLst>
                  <a:path w="331694" h="600635">
                    <a:moveTo>
                      <a:pt x="259977" y="0"/>
                    </a:moveTo>
                    <a:lnTo>
                      <a:pt x="0" y="591671"/>
                    </a:lnTo>
                    <a:lnTo>
                      <a:pt x="116542" y="600635"/>
                    </a:lnTo>
                    <a:lnTo>
                      <a:pt x="331694" y="107576"/>
                    </a:lnTo>
                    <a:lnTo>
                      <a:pt x="25997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9257" name="TextBox 11"/>
            <p:cNvSpPr/>
            <p:nvPr/>
          </p:nvSpPr>
          <p:spPr>
            <a:xfrm rot="-1083200" flipH="1">
              <a:off x="355558" y="1005586"/>
              <a:ext cx="1065087" cy="21864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13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MUI</a:t>
              </a:r>
              <a:r>
                <a:rPr lang="zh-CN" altLang="en-US" sz="13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</a:t>
              </a:r>
              <a:endParaRPr lang="en-US" altLang="zh-CN" sz="13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9258" name="Group 30"/>
            <p:cNvGrpSpPr/>
            <p:nvPr/>
          </p:nvGrpSpPr>
          <p:grpSpPr>
            <a:xfrm>
              <a:off x="301487" y="2076471"/>
              <a:ext cx="821589" cy="469069"/>
              <a:chOff x="0" y="0"/>
              <a:chExt cx="1912625" cy="1095185"/>
            </a:xfrm>
          </p:grpSpPr>
          <p:sp>
            <p:nvSpPr>
              <p:cNvPr id="9276" name="任意多边形 36"/>
              <p:cNvSpPr/>
              <p:nvPr/>
            </p:nvSpPr>
            <p:spPr>
              <a:xfrm>
                <a:off x="237" y="1520"/>
                <a:ext cx="1843905" cy="1078941"/>
              </a:xfrm>
              <a:custGeom>
                <a:avLst/>
                <a:gdLst>
                  <a:gd name="txL" fmla="*/ 0 w 1840675"/>
                  <a:gd name="txT" fmla="*/ 0 h 1080656"/>
                  <a:gd name="txR" fmla="*/ 1840675 w 1840675"/>
                  <a:gd name="txB" fmla="*/ 1080656 h 1080656"/>
                </a:gdLst>
                <a:ahLst/>
                <a:cxnLst>
                  <a:cxn ang="0">
                    <a:pos x="1869950" y="468272"/>
                  </a:cxn>
                  <a:cxn ang="0">
                    <a:pos x="1592475" y="1065319"/>
                  </a:cxn>
                  <a:cxn ang="0">
                    <a:pos x="0" y="444860"/>
                  </a:cxn>
                  <a:cxn ang="0">
                    <a:pos x="205092" y="0"/>
                  </a:cxn>
                  <a:cxn ang="0">
                    <a:pos x="1869950" y="468272"/>
                  </a:cxn>
                </a:cxnLst>
                <a:rect l="txL" t="txT" r="txR" b="txB"/>
                <a:pathLst>
                  <a:path w="1840675" h="1080656">
                    <a:moveTo>
                      <a:pt x="1840675" y="475014"/>
                    </a:moveTo>
                    <a:lnTo>
                      <a:pt x="1567543" y="1080656"/>
                    </a:lnTo>
                    <a:lnTo>
                      <a:pt x="0" y="451264"/>
                    </a:lnTo>
                    <a:lnTo>
                      <a:pt x="201881" y="0"/>
                    </a:lnTo>
                    <a:lnTo>
                      <a:pt x="1840675" y="475014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9277" name="任意多边形 37"/>
              <p:cNvSpPr/>
              <p:nvPr/>
            </p:nvSpPr>
            <p:spPr>
              <a:xfrm>
                <a:off x="1570698" y="483522"/>
                <a:ext cx="343652" cy="611770"/>
              </a:xfrm>
              <a:custGeom>
                <a:avLst/>
                <a:gdLst>
                  <a:gd name="txL" fmla="*/ 0 w 343857"/>
                  <a:gd name="txT" fmla="*/ 0 h 612836"/>
                  <a:gd name="txR" fmla="*/ 343857 w 343857"/>
                  <a:gd name="txB" fmla="*/ 612836 h 612836"/>
                </a:gdLst>
                <a:ahLst/>
                <a:cxnLst>
                  <a:cxn ang="0">
                    <a:pos x="270683" y="0"/>
                  </a:cxn>
                  <a:cxn ang="0">
                    <a:pos x="0" y="598487"/>
                  </a:cxn>
                  <a:cxn ang="0">
                    <a:pos x="111882" y="603309"/>
                  </a:cxn>
                  <a:cxn ang="0">
                    <a:pos x="342016" y="105903"/>
                  </a:cxn>
                  <a:cxn ang="0">
                    <a:pos x="270683" y="0"/>
                  </a:cxn>
                </a:cxnLst>
                <a:rect l="txL" t="txT" r="txR" b="txB"/>
                <a:pathLst>
                  <a:path w="343857" h="612836">
                    <a:moveTo>
                      <a:pt x="272140" y="0"/>
                    </a:moveTo>
                    <a:lnTo>
                      <a:pt x="0" y="607938"/>
                    </a:lnTo>
                    <a:lnTo>
                      <a:pt x="112485" y="612836"/>
                    </a:lnTo>
                    <a:lnTo>
                      <a:pt x="343857" y="107576"/>
                    </a:lnTo>
                    <a:lnTo>
                      <a:pt x="27214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62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9259" name="TextBox 11"/>
            <p:cNvSpPr/>
            <p:nvPr/>
          </p:nvSpPr>
          <p:spPr>
            <a:xfrm rot="1124705" flipH="1">
              <a:off x="385717" y="2186446"/>
              <a:ext cx="695719" cy="21864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13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JDK1.8</a:t>
              </a:r>
              <a:r>
                <a:rPr lang="zh-CN" altLang="en-US" sz="13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</a:t>
              </a:r>
              <a:endParaRPr lang="en-US" altLang="zh-CN" sz="13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9260" name="Group 34"/>
            <p:cNvGrpSpPr/>
            <p:nvPr/>
          </p:nvGrpSpPr>
          <p:grpSpPr>
            <a:xfrm>
              <a:off x="0" y="1301894"/>
              <a:ext cx="5195274" cy="845558"/>
              <a:chOff x="0" y="0"/>
              <a:chExt cx="7102626" cy="1155990"/>
            </a:xfrm>
          </p:grpSpPr>
          <p:sp>
            <p:nvSpPr>
              <p:cNvPr id="9273" name="右箭头 23"/>
              <p:cNvSpPr/>
              <p:nvPr/>
            </p:nvSpPr>
            <p:spPr>
              <a:xfrm>
                <a:off x="0" y="0"/>
                <a:ext cx="6912768" cy="1155990"/>
              </a:xfrm>
              <a:custGeom>
                <a:avLst/>
                <a:gdLst>
                  <a:gd name="txL" fmla="*/ 0 w 6912768"/>
                  <a:gd name="txT" fmla="*/ 0 h 1944216"/>
                  <a:gd name="txR" fmla="*/ 6912768 w 6912768"/>
                  <a:gd name="txB" fmla="*/ 1944216 h 1944216"/>
                </a:gdLst>
                <a:ahLst/>
                <a:cxnLst>
                  <a:cxn ang="0">
                    <a:pos x="0" y="8996"/>
                  </a:cxn>
                  <a:cxn ang="0">
                    <a:pos x="5940660" y="4514"/>
                  </a:cxn>
                  <a:cxn ang="0">
                    <a:pos x="5940660" y="0"/>
                  </a:cxn>
                  <a:cxn ang="0">
                    <a:pos x="6912768" y="9028"/>
                  </a:cxn>
                  <a:cxn ang="0">
                    <a:pos x="5940660" y="18057"/>
                  </a:cxn>
                  <a:cxn ang="0">
                    <a:pos x="5940660" y="13542"/>
                  </a:cxn>
                  <a:cxn ang="0">
                    <a:pos x="0" y="9060"/>
                  </a:cxn>
                  <a:cxn ang="0">
                    <a:pos x="0" y="8996"/>
                  </a:cxn>
                </a:cxnLst>
                <a:rect l="txL" t="txT" r="txR" b="txB"/>
                <a:pathLst>
                  <a:path w="6912768" h="1944216">
                    <a:moveTo>
                      <a:pt x="0" y="968654"/>
                    </a:moveTo>
                    <a:lnTo>
                      <a:pt x="5940660" y="486054"/>
                    </a:lnTo>
                    <a:lnTo>
                      <a:pt x="5940660" y="0"/>
                    </a:lnTo>
                    <a:lnTo>
                      <a:pt x="6912768" y="972108"/>
                    </a:lnTo>
                    <a:lnTo>
                      <a:pt x="5940660" y="1944216"/>
                    </a:lnTo>
                    <a:lnTo>
                      <a:pt x="5940660" y="1458162"/>
                    </a:lnTo>
                    <a:lnTo>
                      <a:pt x="0" y="975562"/>
                    </a:lnTo>
                    <a:lnTo>
                      <a:pt x="0" y="968654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A5A5A5">
                      <a:alpha val="100000"/>
                    </a:srgbClr>
                  </a:gs>
                  <a:gs pos="54999">
                    <a:srgbClr val="D8D8D8">
                      <a:alpha val="100000"/>
                    </a:srgbClr>
                  </a:gs>
                  <a:gs pos="100000">
                    <a:srgbClr val="F2F2F2">
                      <a:alpha val="100000"/>
                    </a:srgbClr>
                  </a:gs>
                </a:gsLst>
                <a:lin ang="10800000" scaled="1"/>
                <a:tileRect/>
              </a:gradFill>
              <a:ln w="3175" cap="flat" cmpd="sng">
                <a:solidFill>
                  <a:schemeClr val="bg1">
                    <a:alpha val="100000"/>
                  </a:scheme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9274" name="任意多边形 34"/>
              <p:cNvSpPr/>
              <p:nvPr/>
            </p:nvSpPr>
            <p:spPr>
              <a:xfrm>
                <a:off x="5949841" y="4119"/>
                <a:ext cx="1152785" cy="572834"/>
              </a:xfrm>
              <a:custGeom>
                <a:avLst/>
                <a:gdLst>
                  <a:gd name="txL" fmla="*/ 0 w 1152785"/>
                  <a:gd name="txT" fmla="*/ 0 h 572834"/>
                  <a:gd name="txR" fmla="*/ 1152785 w 1152785"/>
                  <a:gd name="txB" fmla="*/ 572834 h 572834"/>
                </a:gdLst>
                <a:ahLst/>
                <a:cxnLst>
                  <a:cxn ang="0">
                    <a:pos x="0" y="0"/>
                  </a:cxn>
                  <a:cxn ang="0">
                    <a:pos x="957096" y="572834"/>
                  </a:cxn>
                  <a:cxn ang="0">
                    <a:pos x="1152785" y="572834"/>
                  </a:cxn>
                  <a:cxn ang="0">
                    <a:pos x="0" y="0"/>
                  </a:cxn>
                </a:cxnLst>
                <a:rect l="txL" t="txT" r="txR" b="txB"/>
                <a:pathLst>
                  <a:path w="1152785" h="572834">
                    <a:moveTo>
                      <a:pt x="0" y="0"/>
                    </a:moveTo>
                    <a:lnTo>
                      <a:pt x="957096" y="572834"/>
                    </a:lnTo>
                    <a:lnTo>
                      <a:pt x="1152785" y="572834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A5A5A5">
                      <a:alpha val="100000"/>
                    </a:srgbClr>
                  </a:gs>
                  <a:gs pos="54999">
                    <a:srgbClr val="D8D8D8">
                      <a:alpha val="100000"/>
                    </a:srgbClr>
                  </a:gs>
                  <a:gs pos="100000">
                    <a:srgbClr val="F2F2F2">
                      <a:alpha val="100000"/>
                    </a:srgbClr>
                  </a:gs>
                </a:gsLst>
                <a:lin ang="5400000" scaled="1"/>
                <a:tileRect/>
              </a:gradFill>
              <a:ln w="3175" cap="flat" cmpd="sng">
                <a:solidFill>
                  <a:schemeClr val="bg1">
                    <a:alpha val="100000"/>
                  </a:scheme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9275" name="任意多边形 35"/>
              <p:cNvSpPr/>
              <p:nvPr/>
            </p:nvSpPr>
            <p:spPr>
              <a:xfrm flipV="1">
                <a:off x="5949841" y="576953"/>
                <a:ext cx="1152785" cy="571945"/>
              </a:xfrm>
              <a:custGeom>
                <a:avLst/>
                <a:gdLst>
                  <a:gd name="txL" fmla="*/ 0 w 1152785"/>
                  <a:gd name="txT" fmla="*/ 0 h 572834"/>
                  <a:gd name="txR" fmla="*/ 1152785 w 1152785"/>
                  <a:gd name="txB" fmla="*/ 572834 h 572834"/>
                </a:gdLst>
                <a:ahLst/>
                <a:cxnLst>
                  <a:cxn ang="0">
                    <a:pos x="0" y="0"/>
                  </a:cxn>
                  <a:cxn ang="0">
                    <a:pos x="957096" y="564883"/>
                  </a:cxn>
                  <a:cxn ang="0">
                    <a:pos x="1152785" y="564883"/>
                  </a:cxn>
                  <a:cxn ang="0">
                    <a:pos x="0" y="0"/>
                  </a:cxn>
                </a:cxnLst>
                <a:rect l="txL" t="txT" r="txR" b="txB"/>
                <a:pathLst>
                  <a:path w="1152785" h="572834">
                    <a:moveTo>
                      <a:pt x="0" y="0"/>
                    </a:moveTo>
                    <a:lnTo>
                      <a:pt x="957096" y="572834"/>
                    </a:lnTo>
                    <a:lnTo>
                      <a:pt x="1152785" y="5728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F7F7F">
                  <a:alpha val="100000"/>
                </a:srgbClr>
              </a:solidFill>
              <a:ln w="3175" cap="flat" cmpd="sng">
                <a:solidFill>
                  <a:schemeClr val="bg1">
                    <a:alpha val="100000"/>
                  </a:scheme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9261" name="TextBox 11"/>
            <p:cNvSpPr/>
            <p:nvPr/>
          </p:nvSpPr>
          <p:spPr>
            <a:xfrm rot="-903125" flipH="1">
              <a:off x="295716" y="1268043"/>
              <a:ext cx="927625" cy="51874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zh-CN" altLang="en-US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最接近原生APP体验的高性能前端框架</a:t>
              </a:r>
              <a:endParaRPr lang="zh-CN" altLang="en-US" sz="13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62" name="TextBox 11"/>
            <p:cNvSpPr/>
            <p:nvPr/>
          </p:nvSpPr>
          <p:spPr>
            <a:xfrm rot="1135792" flipH="1">
              <a:off x="138452" y="1937955"/>
              <a:ext cx="1054331" cy="21864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zh-CN" altLang="en-US" sz="1300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强大</a:t>
              </a:r>
              <a:r>
                <a:rPr lang="zh-CN" sz="1300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新特性</a:t>
              </a:r>
              <a:endParaRPr lang="zh-CN" sz="13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63" name="TextBox 11"/>
            <p:cNvSpPr/>
            <p:nvPr/>
          </p:nvSpPr>
          <p:spPr>
            <a:xfrm rot="1052353" flipH="1">
              <a:off x="1315696" y="1942159"/>
              <a:ext cx="1099705" cy="21864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zh-CN" altLang="en-US" sz="1300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简单的跨域语言</a:t>
              </a:r>
              <a:endParaRPr lang="en-US" altLang="zh-CN" sz="13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64" name="TextBox 11"/>
            <p:cNvSpPr/>
            <p:nvPr/>
          </p:nvSpPr>
          <p:spPr>
            <a:xfrm rot="1135792" flipH="1">
              <a:off x="1216542" y="2125761"/>
              <a:ext cx="1142477" cy="36869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zh-CN" altLang="en-US" sz="1300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Java调用非Java代码的接口</a:t>
              </a:r>
              <a:endParaRPr lang="zh-CN" altLang="en-US" sz="13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65" name="TextBox 11"/>
            <p:cNvSpPr/>
            <p:nvPr/>
          </p:nvSpPr>
          <p:spPr>
            <a:xfrm rot="-903125" flipH="1">
              <a:off x="1022229" y="984943"/>
              <a:ext cx="1298422" cy="21864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endParaRPr lang="en-US" altLang="zh-CN" sz="13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66" name="TextBox 11"/>
            <p:cNvSpPr/>
            <p:nvPr/>
          </p:nvSpPr>
          <p:spPr>
            <a:xfrm rot="-777742" flipH="1">
              <a:off x="1064929" y="1074671"/>
              <a:ext cx="1298422" cy="36869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zh-CN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原生</a:t>
              </a:r>
              <a:r>
                <a:rPr lang="en-US" altLang="zh-CN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APP</a:t>
              </a:r>
              <a:r>
                <a:rPr lang="zh-CN" altLang="en-US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开发强</a:t>
              </a:r>
              <a:endParaRPr lang="zh-CN" altLang="en-US" sz="13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zh-CN" altLang="en-US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手</a:t>
              </a:r>
              <a:endParaRPr lang="zh-CN" altLang="en-US" sz="13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67" name="TextBox 11"/>
            <p:cNvSpPr/>
            <p:nvPr/>
          </p:nvSpPr>
          <p:spPr>
            <a:xfrm rot="-903125" flipH="1">
              <a:off x="2598431" y="596204"/>
              <a:ext cx="1107944" cy="21933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en-US" altLang="zh-CN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Key-Value</a:t>
              </a:r>
              <a:r>
                <a:rPr lang="zh-CN" altLang="en-US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数据库</a:t>
              </a:r>
              <a:endParaRPr lang="en-US" altLang="zh-CN" sz="13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68" name="TextBox 11"/>
            <p:cNvSpPr/>
            <p:nvPr/>
          </p:nvSpPr>
          <p:spPr>
            <a:xfrm rot="-903125" flipH="1">
              <a:off x="2393016" y="788327"/>
              <a:ext cx="1376699" cy="21933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zh-CN" altLang="en-US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可基于内存亦可持久化</a:t>
              </a:r>
              <a:endParaRPr lang="en-US" altLang="zh-CN" sz="13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69" name="TextBox 11"/>
            <p:cNvSpPr/>
            <p:nvPr/>
          </p:nvSpPr>
          <p:spPr>
            <a:xfrm rot="1135792" flipH="1">
              <a:off x="2774031" y="2511787"/>
              <a:ext cx="1016694" cy="21864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zh-CN" altLang="en-US" sz="1300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资源无浪费</a:t>
              </a:r>
              <a:endParaRPr lang="zh-CN" altLang="en-US" sz="13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70" name="TextBox 11"/>
            <p:cNvSpPr/>
            <p:nvPr/>
          </p:nvSpPr>
          <p:spPr>
            <a:xfrm rot="1135792" flipH="1">
              <a:off x="2356434" y="2623904"/>
              <a:ext cx="1342414" cy="21864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zh-CN" altLang="en-US" sz="1300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实时性高</a:t>
              </a:r>
              <a:endParaRPr lang="en-US" altLang="zh-CN" sz="13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71" name="TextBox 11"/>
            <p:cNvSpPr/>
            <p:nvPr/>
          </p:nvSpPr>
          <p:spPr>
            <a:xfrm rot="1135792" flipH="1">
              <a:off x="2905301" y="2346938"/>
              <a:ext cx="961596" cy="21864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zh-CN" altLang="en-US" sz="1300" dirty="0">
                  <a:solidFill>
                    <a:srgbClr val="40404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节约带宽</a:t>
              </a:r>
              <a:endParaRPr lang="zh-CN" altLang="en-US" sz="1300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72" name="TextBox 11"/>
            <p:cNvSpPr/>
            <p:nvPr/>
          </p:nvSpPr>
          <p:spPr>
            <a:xfrm rot="-903125" flipH="1">
              <a:off x="2320093" y="964406"/>
              <a:ext cx="1520369" cy="21933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r" defTabSz="914400" eaLnBrk="1" hangingPunct="1">
                <a:spcBef>
                  <a:spcPct val="0"/>
                </a:spcBef>
                <a:buNone/>
              </a:pPr>
              <a:r>
                <a:rPr lang="en-US" altLang="zh-CN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master-slave(</a:t>
              </a:r>
              <a:r>
                <a:rPr lang="zh-CN" altLang="en-US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主从</a:t>
              </a:r>
              <a:r>
                <a:rPr lang="en-US" altLang="zh-CN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)</a:t>
              </a:r>
              <a:r>
                <a:rPr lang="zh-CN" altLang="en-US" sz="1300" dirty="0">
                  <a:solidFill>
                    <a:srgbClr val="3F3F3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同步</a:t>
              </a:r>
              <a:endParaRPr lang="en-US" altLang="zh-CN" sz="13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5410" name="Text Box 11"/>
          <p:cNvSpPr/>
          <p:nvPr/>
        </p:nvSpPr>
        <p:spPr>
          <a:xfrm>
            <a:off x="8696325" y="4983163"/>
            <a:ext cx="2514600" cy="1200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just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现在的失败未必是一件坏事，它会成为您今后成功的基础。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  <p:sp>
        <p:nvSpPr>
          <p:cNvPr id="9221" name="椭圆 107"/>
          <p:cNvSpPr/>
          <p:nvPr/>
        </p:nvSpPr>
        <p:spPr>
          <a:xfrm>
            <a:off x="719138" y="3681413"/>
            <a:ext cx="933450" cy="931862"/>
          </a:xfrm>
          <a:prstGeom prst="ellipse">
            <a:avLst/>
          </a:prstGeom>
          <a:gradFill rotWithShape="1">
            <a:gsLst>
              <a:gs pos="0">
                <a:srgbClr val="6C0000">
                  <a:alpha val="100000"/>
                </a:srgbClr>
              </a:gs>
              <a:gs pos="34999">
                <a:srgbClr val="6C0000">
                  <a:alpha val="100000"/>
                </a:srgbClr>
              </a:gs>
              <a:gs pos="59999">
                <a:srgbClr val="C00000">
                  <a:alpha val="100000"/>
                </a:srgbClr>
              </a:gs>
              <a:gs pos="87000">
                <a:srgbClr val="FF0000">
                  <a:alpha val="100000"/>
                </a:srgbClr>
              </a:gs>
              <a:gs pos="100000">
                <a:srgbClr val="FF0000">
                  <a:alpha val="100000"/>
                </a:srgbClr>
              </a:gs>
            </a:gsLst>
            <a:lin ang="10800000" scaled="1"/>
            <a:tileRect/>
          </a:gradFill>
          <a:ln w="317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/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r>
              <a:rPr lang="zh-CN" altLang="en-US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rPr>
              <a:t>技术</a:t>
            </a:r>
            <a:endParaRPr lang="zh-CN" altLang="zh-CN" sz="2400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471" name="Text Box 11"/>
          <p:cNvSpPr/>
          <p:nvPr/>
        </p:nvSpPr>
        <p:spPr>
          <a:xfrm>
            <a:off x="557213" y="1319213"/>
            <a:ext cx="11010900" cy="11988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just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随着自己接触项目的增多，业务水平的提高，逐渐学习、掌握了以前未曾接触过的</a:t>
            </a:r>
            <a:r>
              <a:rPr 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MUI</a:t>
            </a: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Android</a:t>
            </a: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Native</a:t>
            </a: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JDK1.8</a:t>
            </a: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新特性</a:t>
            </a: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Websocket</a:t>
            </a: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等组件和技术的使用方法，并在胡帅前辈的指导下，开始逐渐学习系统需求调研、系统功能模块设计等工作。</a:t>
            </a: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472" name="直接连接符 120"/>
          <p:cNvSpPr/>
          <p:nvPr/>
        </p:nvSpPr>
        <p:spPr>
          <a:xfrm>
            <a:off x="696913" y="1236663"/>
            <a:ext cx="10871200" cy="0"/>
          </a:xfrm>
          <a:prstGeom prst="line">
            <a:avLst/>
          </a:prstGeom>
          <a:ln w="952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</p:sp>
      <p:grpSp>
        <p:nvGrpSpPr>
          <p:cNvPr id="9224" name="组合 2"/>
          <p:cNvGrpSpPr/>
          <p:nvPr/>
        </p:nvGrpSpPr>
        <p:grpSpPr>
          <a:xfrm>
            <a:off x="700088" y="741363"/>
            <a:ext cx="5584825" cy="461962"/>
            <a:chOff x="700088" y="741363"/>
            <a:chExt cx="5584276" cy="461665"/>
          </a:xfrm>
        </p:grpSpPr>
        <p:sp>
          <p:nvSpPr>
            <p:cNvPr id="9235" name="TextBox 108"/>
            <p:cNvSpPr/>
            <p:nvPr/>
          </p:nvSpPr>
          <p:spPr>
            <a:xfrm>
              <a:off x="988517" y="741363"/>
              <a:ext cx="2363147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2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工作收获</a:t>
              </a:r>
              <a:r>
                <a:rPr lang="en-US" altLang="zh-CN" sz="2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—</a:t>
              </a:r>
              <a:r>
                <a:rPr lang="zh-CN" altLang="en-US" sz="2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技术</a:t>
              </a:r>
              <a:endPara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9236" name="组合 1"/>
            <p:cNvGrpSpPr/>
            <p:nvPr/>
          </p:nvGrpSpPr>
          <p:grpSpPr>
            <a:xfrm>
              <a:off x="700088" y="789179"/>
              <a:ext cx="5584276" cy="352482"/>
              <a:chOff x="700088" y="789179"/>
              <a:chExt cx="5584276" cy="352482"/>
            </a:xfrm>
          </p:grpSpPr>
          <p:sp>
            <p:nvSpPr>
              <p:cNvPr id="9237" name="矩形 109"/>
              <p:cNvSpPr/>
              <p:nvPr/>
            </p:nvSpPr>
            <p:spPr>
              <a:xfrm>
                <a:off x="3347085" y="803107"/>
                <a:ext cx="2937279" cy="33855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r>
                  <a:rPr lang="en-US" altLang="zh-CN" sz="1600" dirty="0">
                    <a:solidFill>
                      <a:srgbClr val="000000"/>
                    </a:solidFill>
                    <a:latin typeface="Arial" panose="020B0604020202020204" pitchFamily="34" charset="0"/>
                    <a:sym typeface="Arial" panose="020B0604020202020204" pitchFamily="34" charset="0"/>
                  </a:rPr>
                  <a:t>Work  Harvests — Technology</a:t>
                </a:r>
                <a:endPara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9238" name="直接连接符 128"/>
              <p:cNvSpPr/>
              <p:nvPr/>
            </p:nvSpPr>
            <p:spPr>
              <a:xfrm>
                <a:off x="3327382" y="789179"/>
                <a:ext cx="1" cy="337200"/>
              </a:xfrm>
              <a:prstGeom prst="line">
                <a:avLst/>
              </a:prstGeom>
              <a:ln w="9525" cap="flat" cmpd="sng">
                <a:solidFill>
                  <a:schemeClr val="tx1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  <p:grpSp>
            <p:nvGrpSpPr>
              <p:cNvPr id="9239" name="Group 118"/>
              <p:cNvGrpSpPr/>
              <p:nvPr/>
            </p:nvGrpSpPr>
            <p:grpSpPr>
              <a:xfrm>
                <a:off x="700088" y="817713"/>
                <a:ext cx="287790" cy="288289"/>
                <a:chOff x="0" y="0"/>
                <a:chExt cx="215800" cy="215800"/>
              </a:xfrm>
            </p:grpSpPr>
            <p:sp>
              <p:nvSpPr>
                <p:cNvPr id="9240" name="椭圆 124"/>
                <p:cNvSpPr/>
                <p:nvPr/>
              </p:nvSpPr>
              <p:spPr>
                <a:xfrm flipH="1">
                  <a:off x="0" y="0"/>
                  <a:ext cx="215800" cy="215800"/>
                </a:xfrm>
                <a:prstGeom prst="ellipse">
                  <a:avLst/>
                </a:prstGeom>
                <a:solidFill>
                  <a:srgbClr val="C00000"/>
                </a:solidFill>
                <a:ln w="38100" cap="sq" cmpd="sng">
                  <a:solidFill>
                    <a:srgbClr val="C8C6BD"/>
                  </a:solidFill>
                  <a:prstDash val="solid"/>
                  <a:headEnd type="none" w="med" len="med"/>
                  <a:tailEnd type="none" w="med" len="med"/>
                </a:ln>
              </p:spPr>
              <p:txBody>
                <a:bodyPr anchor="ctr"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algn="ctr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FFFFFF"/>
                    </a:solidFill>
                    <a:latin typeface="宋体" panose="02010600030101010101" pitchFamily="2" charset="-122"/>
                    <a:sym typeface="宋体" panose="02010600030101010101" pitchFamily="2" charset="-122"/>
                  </a:endParaRPr>
                </a:p>
              </p:txBody>
            </p:sp>
            <p:sp>
              <p:nvSpPr>
                <p:cNvPr id="9241" name="Freeform 15"/>
                <p:cNvSpPr>
                  <a:spLocks noEditPoints="1"/>
                </p:cNvSpPr>
                <p:nvPr/>
              </p:nvSpPr>
              <p:spPr>
                <a:xfrm>
                  <a:off x="52914" y="45675"/>
                  <a:ext cx="109973" cy="124451"/>
                </a:xfrm>
                <a:custGeom>
                  <a:avLst/>
                  <a:gdLst>
                    <a:gd name="txL" fmla="*/ 0 w 423"/>
                    <a:gd name="txT" fmla="*/ 0 h 526"/>
                    <a:gd name="txR" fmla="*/ 423 w 423"/>
                    <a:gd name="txB" fmla="*/ 526 h 526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23" h="526">
                      <a:moveTo>
                        <a:pt x="217" y="318"/>
                      </a:moveTo>
                      <a:cubicBezTo>
                        <a:pt x="218" y="319"/>
                        <a:pt x="218" y="319"/>
                        <a:pt x="219" y="319"/>
                      </a:cubicBezTo>
                      <a:cubicBezTo>
                        <a:pt x="219" y="374"/>
                        <a:pt x="219" y="374"/>
                        <a:pt x="219" y="374"/>
                      </a:cubicBezTo>
                      <a:cubicBezTo>
                        <a:pt x="214" y="375"/>
                        <a:pt x="209" y="376"/>
                        <a:pt x="204" y="375"/>
                      </a:cubicBezTo>
                      <a:cubicBezTo>
                        <a:pt x="204" y="312"/>
                        <a:pt x="204" y="312"/>
                        <a:pt x="204" y="312"/>
                      </a:cubicBezTo>
                      <a:cubicBezTo>
                        <a:pt x="208" y="314"/>
                        <a:pt x="213" y="316"/>
                        <a:pt x="217" y="318"/>
                      </a:cubicBezTo>
                      <a:close/>
                      <a:moveTo>
                        <a:pt x="188" y="235"/>
                      </a:moveTo>
                      <a:cubicBezTo>
                        <a:pt x="184" y="240"/>
                        <a:pt x="181" y="249"/>
                        <a:pt x="184" y="258"/>
                      </a:cubicBezTo>
                      <a:cubicBezTo>
                        <a:pt x="185" y="263"/>
                        <a:pt x="188" y="267"/>
                        <a:pt x="192" y="270"/>
                      </a:cubicBezTo>
                      <a:cubicBezTo>
                        <a:pt x="192" y="232"/>
                        <a:pt x="192" y="232"/>
                        <a:pt x="192" y="232"/>
                      </a:cubicBezTo>
                      <a:cubicBezTo>
                        <a:pt x="191" y="233"/>
                        <a:pt x="189" y="234"/>
                        <a:pt x="188" y="235"/>
                      </a:cubicBezTo>
                      <a:close/>
                      <a:moveTo>
                        <a:pt x="210" y="227"/>
                      </a:moveTo>
                      <a:cubicBezTo>
                        <a:pt x="208" y="227"/>
                        <a:pt x="206" y="227"/>
                        <a:pt x="204" y="227"/>
                      </a:cubicBezTo>
                      <a:cubicBezTo>
                        <a:pt x="204" y="278"/>
                        <a:pt x="204" y="278"/>
                        <a:pt x="204" y="278"/>
                      </a:cubicBezTo>
                      <a:cubicBezTo>
                        <a:pt x="209" y="280"/>
                        <a:pt x="213" y="282"/>
                        <a:pt x="218" y="284"/>
                      </a:cubicBezTo>
                      <a:cubicBezTo>
                        <a:pt x="218" y="285"/>
                        <a:pt x="219" y="285"/>
                        <a:pt x="219" y="285"/>
                      </a:cubicBezTo>
                      <a:cubicBezTo>
                        <a:pt x="219" y="227"/>
                        <a:pt x="219" y="227"/>
                        <a:pt x="219" y="227"/>
                      </a:cubicBezTo>
                      <a:cubicBezTo>
                        <a:pt x="216" y="227"/>
                        <a:pt x="213" y="227"/>
                        <a:pt x="210" y="227"/>
                      </a:cubicBezTo>
                      <a:close/>
                      <a:moveTo>
                        <a:pt x="423" y="397"/>
                      </a:moveTo>
                      <a:cubicBezTo>
                        <a:pt x="423" y="514"/>
                        <a:pt x="328" y="526"/>
                        <a:pt x="212" y="526"/>
                      </a:cubicBezTo>
                      <a:cubicBezTo>
                        <a:pt x="95" y="526"/>
                        <a:pt x="0" y="514"/>
                        <a:pt x="0" y="397"/>
                      </a:cubicBezTo>
                      <a:cubicBezTo>
                        <a:pt x="0" y="291"/>
                        <a:pt x="79" y="121"/>
                        <a:pt x="180" y="91"/>
                      </a:cubicBezTo>
                      <a:cubicBezTo>
                        <a:pt x="143" y="78"/>
                        <a:pt x="115" y="42"/>
                        <a:pt x="115" y="0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ubicBezTo>
                        <a:pt x="122" y="4"/>
                        <a:pt x="131" y="6"/>
                        <a:pt x="140" y="6"/>
                      </a:cubicBezTo>
                      <a:cubicBezTo>
                        <a:pt x="149" y="6"/>
                        <a:pt x="157" y="4"/>
                        <a:pt x="164" y="0"/>
                      </a:cubicBezTo>
                      <a:cubicBezTo>
                        <a:pt x="170" y="4"/>
                        <a:pt x="179" y="6"/>
                        <a:pt x="188" y="6"/>
                      </a:cubicBezTo>
                      <a:cubicBezTo>
                        <a:pt x="197" y="6"/>
                        <a:pt x="205" y="4"/>
                        <a:pt x="212" y="0"/>
                      </a:cubicBezTo>
                      <a:cubicBezTo>
                        <a:pt x="218" y="4"/>
                        <a:pt x="226" y="6"/>
                        <a:pt x="235" y="6"/>
                      </a:cubicBezTo>
                      <a:cubicBezTo>
                        <a:pt x="244" y="6"/>
                        <a:pt x="253" y="4"/>
                        <a:pt x="259" y="0"/>
                      </a:cubicBezTo>
                      <a:cubicBezTo>
                        <a:pt x="266" y="4"/>
                        <a:pt x="274" y="6"/>
                        <a:pt x="283" y="6"/>
                      </a:cubicBezTo>
                      <a:cubicBezTo>
                        <a:pt x="292" y="6"/>
                        <a:pt x="301" y="4"/>
                        <a:pt x="308" y="0"/>
                      </a:cubicBezTo>
                      <a:cubicBezTo>
                        <a:pt x="308" y="42"/>
                        <a:pt x="280" y="78"/>
                        <a:pt x="243" y="91"/>
                      </a:cubicBezTo>
                      <a:cubicBezTo>
                        <a:pt x="344" y="121"/>
                        <a:pt x="423" y="291"/>
                        <a:pt x="423" y="397"/>
                      </a:cubicBezTo>
                      <a:close/>
                      <a:moveTo>
                        <a:pt x="267" y="325"/>
                      </a:moveTo>
                      <a:cubicBezTo>
                        <a:pt x="261" y="308"/>
                        <a:pt x="247" y="299"/>
                        <a:pt x="231" y="291"/>
                      </a:cubicBezTo>
                      <a:cubicBezTo>
                        <a:pt x="231" y="230"/>
                        <a:pt x="231" y="230"/>
                        <a:pt x="231" y="230"/>
                      </a:cubicBezTo>
                      <a:cubicBezTo>
                        <a:pt x="237" y="233"/>
                        <a:pt x="243" y="237"/>
                        <a:pt x="248" y="241"/>
                      </a:cubicBezTo>
                      <a:cubicBezTo>
                        <a:pt x="250" y="242"/>
                        <a:pt x="251" y="243"/>
                        <a:pt x="253" y="244"/>
                      </a:cubicBezTo>
                      <a:cubicBezTo>
                        <a:pt x="256" y="235"/>
                        <a:pt x="259" y="227"/>
                        <a:pt x="262" y="219"/>
                      </a:cubicBezTo>
                      <a:cubicBezTo>
                        <a:pt x="253" y="213"/>
                        <a:pt x="243" y="208"/>
                        <a:pt x="231" y="205"/>
                      </a:cubicBezTo>
                      <a:cubicBezTo>
                        <a:pt x="231" y="182"/>
                        <a:pt x="231" y="182"/>
                        <a:pt x="231" y="182"/>
                      </a:cubicBezTo>
                      <a:cubicBezTo>
                        <a:pt x="219" y="182"/>
                        <a:pt x="219" y="182"/>
                        <a:pt x="219" y="182"/>
                      </a:cubicBezTo>
                      <a:cubicBezTo>
                        <a:pt x="219" y="204"/>
                        <a:pt x="219" y="204"/>
                        <a:pt x="219" y="204"/>
                      </a:cubicBezTo>
                      <a:cubicBezTo>
                        <a:pt x="215" y="204"/>
                        <a:pt x="212" y="204"/>
                        <a:pt x="207" y="204"/>
                      </a:cubicBezTo>
                      <a:cubicBezTo>
                        <a:pt x="206" y="204"/>
                        <a:pt x="205" y="204"/>
                        <a:pt x="204" y="204"/>
                      </a:cubicBezTo>
                      <a:cubicBezTo>
                        <a:pt x="204" y="182"/>
                        <a:pt x="204" y="182"/>
                        <a:pt x="204" y="182"/>
                      </a:cubicBezTo>
                      <a:cubicBezTo>
                        <a:pt x="192" y="182"/>
                        <a:pt x="192" y="182"/>
                        <a:pt x="192" y="182"/>
                      </a:cubicBezTo>
                      <a:cubicBezTo>
                        <a:pt x="192" y="207"/>
                        <a:pt x="192" y="207"/>
                        <a:pt x="192" y="207"/>
                      </a:cubicBezTo>
                      <a:cubicBezTo>
                        <a:pt x="184" y="209"/>
                        <a:pt x="177" y="214"/>
                        <a:pt x="171" y="219"/>
                      </a:cubicBezTo>
                      <a:cubicBezTo>
                        <a:pt x="163" y="227"/>
                        <a:pt x="156" y="238"/>
                        <a:pt x="156" y="254"/>
                      </a:cubicBezTo>
                      <a:cubicBezTo>
                        <a:pt x="156" y="270"/>
                        <a:pt x="161" y="281"/>
                        <a:pt x="170" y="290"/>
                      </a:cubicBezTo>
                      <a:cubicBezTo>
                        <a:pt x="177" y="296"/>
                        <a:pt x="184" y="301"/>
                        <a:pt x="192" y="305"/>
                      </a:cubicBezTo>
                      <a:cubicBezTo>
                        <a:pt x="192" y="373"/>
                        <a:pt x="192" y="373"/>
                        <a:pt x="192" y="373"/>
                      </a:cubicBezTo>
                      <a:cubicBezTo>
                        <a:pt x="183" y="370"/>
                        <a:pt x="176" y="364"/>
                        <a:pt x="169" y="359"/>
                      </a:cubicBezTo>
                      <a:cubicBezTo>
                        <a:pt x="168" y="358"/>
                        <a:pt x="167" y="357"/>
                        <a:pt x="165" y="357"/>
                      </a:cubicBezTo>
                      <a:cubicBezTo>
                        <a:pt x="161" y="365"/>
                        <a:pt x="157" y="373"/>
                        <a:pt x="153" y="381"/>
                      </a:cubicBezTo>
                      <a:cubicBezTo>
                        <a:pt x="159" y="385"/>
                        <a:pt x="165" y="388"/>
                        <a:pt x="172" y="391"/>
                      </a:cubicBezTo>
                      <a:cubicBezTo>
                        <a:pt x="178" y="394"/>
                        <a:pt x="185" y="396"/>
                        <a:pt x="192" y="397"/>
                      </a:cubicBezTo>
                      <a:cubicBezTo>
                        <a:pt x="192" y="421"/>
                        <a:pt x="192" y="421"/>
                        <a:pt x="192" y="421"/>
                      </a:cubicBezTo>
                      <a:cubicBezTo>
                        <a:pt x="204" y="421"/>
                        <a:pt x="204" y="421"/>
                        <a:pt x="204" y="421"/>
                      </a:cubicBezTo>
                      <a:cubicBezTo>
                        <a:pt x="204" y="399"/>
                        <a:pt x="204" y="399"/>
                        <a:pt x="204" y="399"/>
                      </a:cubicBezTo>
                      <a:cubicBezTo>
                        <a:pt x="209" y="399"/>
                        <a:pt x="214" y="398"/>
                        <a:pt x="219" y="398"/>
                      </a:cubicBezTo>
                      <a:cubicBezTo>
                        <a:pt x="219" y="421"/>
                        <a:pt x="219" y="421"/>
                        <a:pt x="219" y="421"/>
                      </a:cubicBezTo>
                      <a:cubicBezTo>
                        <a:pt x="231" y="421"/>
                        <a:pt x="231" y="421"/>
                        <a:pt x="231" y="421"/>
                      </a:cubicBezTo>
                      <a:cubicBezTo>
                        <a:pt x="231" y="395"/>
                        <a:pt x="231" y="395"/>
                        <a:pt x="231" y="395"/>
                      </a:cubicBezTo>
                      <a:cubicBezTo>
                        <a:pt x="236" y="393"/>
                        <a:pt x="241" y="391"/>
                        <a:pt x="245" y="388"/>
                      </a:cubicBezTo>
                      <a:cubicBezTo>
                        <a:pt x="257" y="381"/>
                        <a:pt x="266" y="369"/>
                        <a:pt x="269" y="352"/>
                      </a:cubicBezTo>
                      <a:cubicBezTo>
                        <a:pt x="271" y="343"/>
                        <a:pt x="270" y="333"/>
                        <a:pt x="267" y="325"/>
                      </a:cubicBezTo>
                      <a:close/>
                      <a:moveTo>
                        <a:pt x="231" y="326"/>
                      </a:moveTo>
                      <a:cubicBezTo>
                        <a:pt x="231" y="368"/>
                        <a:pt x="231" y="368"/>
                        <a:pt x="231" y="368"/>
                      </a:cubicBezTo>
                      <a:cubicBezTo>
                        <a:pt x="232" y="367"/>
                        <a:pt x="234" y="365"/>
                        <a:pt x="235" y="364"/>
                      </a:cubicBezTo>
                      <a:cubicBezTo>
                        <a:pt x="239" y="359"/>
                        <a:pt x="242" y="352"/>
                        <a:pt x="241" y="344"/>
                      </a:cubicBezTo>
                      <a:cubicBezTo>
                        <a:pt x="241" y="336"/>
                        <a:pt x="236" y="330"/>
                        <a:pt x="231" y="326"/>
                      </a:cubicBezTo>
                      <a:close/>
                    </a:path>
                  </a:pathLst>
                </a:custGeom>
                <a:solidFill>
                  <a:schemeClr val="bg1">
                    <a:alpha val="100000"/>
                  </a:schemeClr>
                </a:solidFill>
                <a:ln w="317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</p:grpSp>
        </p:grpSp>
      </p:grpSp>
      <p:sp>
        <p:nvSpPr>
          <p:cNvPr id="9225" name="Text Box 11"/>
          <p:cNvSpPr/>
          <p:nvPr/>
        </p:nvSpPr>
        <p:spPr>
          <a:xfrm>
            <a:off x="6403975" y="6362700"/>
            <a:ext cx="480695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9226" name="Group 122"/>
          <p:cNvGrpSpPr/>
          <p:nvPr/>
        </p:nvGrpSpPr>
        <p:grpSpPr>
          <a:xfrm>
            <a:off x="11274425" y="6423025"/>
            <a:ext cx="312738" cy="312738"/>
            <a:chOff x="0" y="0"/>
            <a:chExt cx="1368425" cy="1368425"/>
          </a:xfrm>
        </p:grpSpPr>
        <p:sp>
          <p:nvSpPr>
            <p:cNvPr id="9230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9231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9232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9233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9234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grpSp>
        <p:nvGrpSpPr>
          <p:cNvPr id="9227" name="组合 2"/>
          <p:cNvGrpSpPr/>
          <p:nvPr/>
        </p:nvGrpSpPr>
        <p:grpSpPr>
          <a:xfrm>
            <a:off x="8789988" y="3327400"/>
            <a:ext cx="2395537" cy="1525588"/>
            <a:chOff x="8789988" y="3327123"/>
            <a:chExt cx="2395537" cy="1525865"/>
          </a:xfrm>
        </p:grpSpPr>
        <p:pic>
          <p:nvPicPr>
            <p:cNvPr id="9228" name="Picture 3"/>
            <p:cNvPicPr>
              <a:picLocks noChangeAspect="1"/>
            </p:cNvPicPr>
            <p:nvPr/>
          </p:nvPicPr>
          <p:blipFill>
            <a:blip r:embed="rId2"/>
            <a:srcRect l="1180" t="8304" r="-478" b="4041"/>
            <a:stretch>
              <a:fillRect/>
            </a:stretch>
          </p:blipFill>
          <p:spPr>
            <a:xfrm>
              <a:off x="8789988" y="3335338"/>
              <a:ext cx="2395537" cy="1517650"/>
            </a:xfrm>
            <a:prstGeom prst="rect">
              <a:avLst/>
            </a:prstGeom>
            <a:solidFill>
              <a:srgbClr val="C00000"/>
            </a:solidFill>
            <a:ln w="38100" cap="sq" cmpd="sng">
              <a:solidFill>
                <a:srgbClr val="C8C6BD"/>
              </a:solidFill>
              <a:prstDash val="solid"/>
              <a:miter/>
              <a:headEnd type="none" w="med" len="med"/>
              <a:tailEnd type="none" w="med" len="med"/>
            </a:ln>
          </p:spPr>
        </p:pic>
        <p:pic>
          <p:nvPicPr>
            <p:cNvPr id="9229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94252" y="3327123"/>
              <a:ext cx="2391273" cy="1518975"/>
            </a:xfrm>
            <a:prstGeom prst="rect">
              <a:avLst/>
            </a:prstGeom>
            <a:noFill/>
            <a:ln w="9525"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" dur="400"/>
                                        <p:tgtEl>
                                          <p:spTgt spid="15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>
                                      <p:cBhvr>
                                        <p:cTn id="10" dur="500"/>
                                        <p:tgtEl>
                                          <p:spTgt spid="15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3" dur="500"/>
                                        <p:tgtEl>
                                          <p:spTgt spid="15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6" dur="250"/>
                                        <p:tgtEl>
                                          <p:spTgt spid="15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10" grpId="0" bldLvl="0"/>
      <p:bldP spid="15471" grpId="0" bldLvl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2" name="Picture 5"/>
          <p:cNvPicPr>
            <a:picLocks noChangeAspect="1"/>
          </p:cNvPicPr>
          <p:nvPr/>
        </p:nvPicPr>
        <p:blipFill>
          <a:blip r:embed="rId1"/>
          <a:srcRect l="3261" r="4796" b="808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0243" name="组合 2"/>
          <p:cNvGrpSpPr/>
          <p:nvPr/>
        </p:nvGrpSpPr>
        <p:grpSpPr>
          <a:xfrm>
            <a:off x="3113088" y="5084763"/>
            <a:ext cx="304800" cy="338137"/>
            <a:chOff x="3113088" y="5084763"/>
            <a:chExt cx="304892" cy="338138"/>
          </a:xfrm>
        </p:grpSpPr>
        <p:grpSp>
          <p:nvGrpSpPr>
            <p:cNvPr id="10310" name="Group 9"/>
            <p:cNvGrpSpPr/>
            <p:nvPr/>
          </p:nvGrpSpPr>
          <p:grpSpPr>
            <a:xfrm>
              <a:off x="3124200" y="5090786"/>
              <a:ext cx="281141" cy="282935"/>
              <a:chOff x="1513" y="2"/>
              <a:chExt cx="411147" cy="413329"/>
            </a:xfrm>
          </p:grpSpPr>
          <p:sp>
            <p:nvSpPr>
              <p:cNvPr id="10312" name="椭圆 9"/>
              <p:cNvSpPr/>
              <p:nvPr/>
            </p:nvSpPr>
            <p:spPr>
              <a:xfrm>
                <a:off x="1513" y="2"/>
                <a:ext cx="411147" cy="413329"/>
              </a:xfrm>
              <a:prstGeom prst="ellipse">
                <a:avLst/>
              </a:prstGeom>
              <a:gradFill rotWithShape="1">
                <a:gsLst>
                  <a:gs pos="0">
                    <a:srgbClr val="6C0000">
                      <a:alpha val="100000"/>
                    </a:srgbClr>
                  </a:gs>
                  <a:gs pos="34999">
                    <a:srgbClr val="6C0000">
                      <a:alpha val="100000"/>
                    </a:srgbClr>
                  </a:gs>
                  <a:gs pos="59999">
                    <a:srgbClr val="C00000">
                      <a:alpha val="100000"/>
                    </a:srgbClr>
                  </a:gs>
                  <a:gs pos="87000">
                    <a:srgbClr val="FF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0" scaled="1"/>
                <a:tileRect/>
              </a:gra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0313" name="椭圆 10"/>
              <p:cNvSpPr/>
              <p:nvPr/>
            </p:nvSpPr>
            <p:spPr>
              <a:xfrm>
                <a:off x="120494" y="15072"/>
                <a:ext cx="172134" cy="85336"/>
              </a:xfrm>
              <a:prstGeom prst="ellipse">
                <a:avLst/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2000">
                    <a:srgbClr val="FFFFFF">
                      <a:alpha val="100000"/>
                    </a:srgbClr>
                  </a:gs>
                  <a:gs pos="84000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10311" name="TextBox 23"/>
            <p:cNvSpPr/>
            <p:nvPr/>
          </p:nvSpPr>
          <p:spPr>
            <a:xfrm>
              <a:off x="3113088" y="5084763"/>
              <a:ext cx="304892" cy="33813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</a:t>
              </a:r>
              <a:endParaRPr lang="zh-CN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0244" name="组合 1"/>
          <p:cNvGrpSpPr/>
          <p:nvPr/>
        </p:nvGrpSpPr>
        <p:grpSpPr>
          <a:xfrm>
            <a:off x="4316413" y="5538788"/>
            <a:ext cx="304800" cy="338137"/>
            <a:chOff x="4316413" y="5538788"/>
            <a:chExt cx="304800" cy="338137"/>
          </a:xfrm>
        </p:grpSpPr>
        <p:grpSp>
          <p:nvGrpSpPr>
            <p:cNvPr id="10306" name="Group 9"/>
            <p:cNvGrpSpPr/>
            <p:nvPr/>
          </p:nvGrpSpPr>
          <p:grpSpPr>
            <a:xfrm>
              <a:off x="4326018" y="5547386"/>
              <a:ext cx="281141" cy="282935"/>
              <a:chOff x="1513" y="2"/>
              <a:chExt cx="411147" cy="413329"/>
            </a:xfrm>
          </p:grpSpPr>
          <p:sp>
            <p:nvSpPr>
              <p:cNvPr id="10308" name="椭圆 9"/>
              <p:cNvSpPr/>
              <p:nvPr/>
            </p:nvSpPr>
            <p:spPr>
              <a:xfrm>
                <a:off x="1513" y="2"/>
                <a:ext cx="411147" cy="413329"/>
              </a:xfrm>
              <a:prstGeom prst="ellipse">
                <a:avLst/>
              </a:prstGeom>
              <a:gradFill rotWithShape="1">
                <a:gsLst>
                  <a:gs pos="0">
                    <a:srgbClr val="6C0000">
                      <a:alpha val="100000"/>
                    </a:srgbClr>
                  </a:gs>
                  <a:gs pos="34999">
                    <a:srgbClr val="6C0000">
                      <a:alpha val="100000"/>
                    </a:srgbClr>
                  </a:gs>
                  <a:gs pos="59999">
                    <a:srgbClr val="C00000">
                      <a:alpha val="100000"/>
                    </a:srgbClr>
                  </a:gs>
                  <a:gs pos="87000">
                    <a:srgbClr val="FF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0" scaled="1"/>
                <a:tileRect/>
              </a:gra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0309" name="椭圆 10"/>
              <p:cNvSpPr/>
              <p:nvPr/>
            </p:nvSpPr>
            <p:spPr>
              <a:xfrm>
                <a:off x="120494" y="15072"/>
                <a:ext cx="172134" cy="85336"/>
              </a:xfrm>
              <a:prstGeom prst="ellipse">
                <a:avLst/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2000">
                    <a:srgbClr val="FFFFFF">
                      <a:alpha val="100000"/>
                    </a:srgbClr>
                  </a:gs>
                  <a:gs pos="84000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10307" name="TextBox 25"/>
            <p:cNvSpPr/>
            <p:nvPr/>
          </p:nvSpPr>
          <p:spPr>
            <a:xfrm>
              <a:off x="4316413" y="5538788"/>
              <a:ext cx="304800" cy="33813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2</a:t>
              </a:r>
              <a:endParaRPr lang="zh-CN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7421" name="TextBox 72"/>
          <p:cNvSpPr/>
          <p:nvPr/>
        </p:nvSpPr>
        <p:spPr>
          <a:xfrm>
            <a:off x="3479800" y="4989513"/>
            <a:ext cx="1096963" cy="377825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努力融入</a:t>
            </a:r>
            <a:endParaRPr lang="en-US" altLang="zh-CN" sz="14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422" name="TextBox 72"/>
          <p:cNvSpPr/>
          <p:nvPr/>
        </p:nvSpPr>
        <p:spPr>
          <a:xfrm>
            <a:off x="4633913" y="5497513"/>
            <a:ext cx="1096962" cy="377825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获益匪浅</a:t>
            </a:r>
            <a:endParaRPr lang="en-US" altLang="zh-CN" sz="14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7423" name="Group 15"/>
          <p:cNvGrpSpPr/>
          <p:nvPr/>
        </p:nvGrpSpPr>
        <p:grpSpPr>
          <a:xfrm>
            <a:off x="6350000" y="1887538"/>
            <a:ext cx="2173288" cy="2582862"/>
            <a:chOff x="0" y="0"/>
            <a:chExt cx="1716518" cy="2097678"/>
          </a:xfrm>
        </p:grpSpPr>
        <p:grpSp>
          <p:nvGrpSpPr>
            <p:cNvPr id="10299" name="Group 16"/>
            <p:cNvGrpSpPr/>
            <p:nvPr/>
          </p:nvGrpSpPr>
          <p:grpSpPr>
            <a:xfrm rot="-7558298" flipV="1">
              <a:off x="-190580" y="190580"/>
              <a:ext cx="2097678" cy="1716518"/>
              <a:chOff x="0" y="0"/>
              <a:chExt cx="2938677" cy="2529398"/>
            </a:xfrm>
          </p:grpSpPr>
          <p:sp>
            <p:nvSpPr>
              <p:cNvPr id="10301" name="Freeform 6"/>
              <p:cNvSpPr/>
              <p:nvPr/>
            </p:nvSpPr>
            <p:spPr>
              <a:xfrm rot="1897191">
                <a:off x="104835" y="233950"/>
                <a:ext cx="2834122" cy="2293289"/>
              </a:xfrm>
              <a:custGeom>
                <a:avLst/>
                <a:gdLst>
                  <a:gd name="txL" fmla="*/ 0 w 1088"/>
                  <a:gd name="txT" fmla="*/ 0 h 880"/>
                  <a:gd name="txR" fmla="*/ 1088 w 1088"/>
                  <a:gd name="txB" fmla="*/ 880 h 88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1088" h="880">
                    <a:moveTo>
                      <a:pt x="755" y="0"/>
                    </a:moveTo>
                    <a:cubicBezTo>
                      <a:pt x="632" y="0"/>
                      <a:pt x="525" y="67"/>
                      <a:pt x="467" y="166"/>
                    </a:cubicBezTo>
                    <a:cubicBezTo>
                      <a:pt x="467" y="166"/>
                      <a:pt x="467" y="166"/>
                      <a:pt x="467" y="166"/>
                    </a:cubicBezTo>
                    <a:cubicBezTo>
                      <a:pt x="467" y="166"/>
                      <a:pt x="14" y="356"/>
                      <a:pt x="0" y="880"/>
                    </a:cubicBezTo>
                    <a:cubicBezTo>
                      <a:pt x="0" y="880"/>
                      <a:pt x="142" y="669"/>
                      <a:pt x="517" y="566"/>
                    </a:cubicBezTo>
                    <a:cubicBezTo>
                      <a:pt x="577" y="628"/>
                      <a:pt x="661" y="666"/>
                      <a:pt x="755" y="666"/>
                    </a:cubicBezTo>
                    <a:cubicBezTo>
                      <a:pt x="939" y="666"/>
                      <a:pt x="1088" y="517"/>
                      <a:pt x="1088" y="333"/>
                    </a:cubicBezTo>
                    <a:cubicBezTo>
                      <a:pt x="1088" y="149"/>
                      <a:pt x="939" y="0"/>
                      <a:pt x="755" y="0"/>
                    </a:cubicBezTo>
                    <a:close/>
                  </a:path>
                </a:pathLst>
              </a:custGeom>
              <a:solidFill>
                <a:srgbClr val="000000">
                  <a:alpha val="9804"/>
                </a:srgbClr>
              </a:soli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302" name="Freeform 6"/>
              <p:cNvSpPr/>
              <p:nvPr/>
            </p:nvSpPr>
            <p:spPr>
              <a:xfrm rot="1470406">
                <a:off x="66218" y="99482"/>
                <a:ext cx="2709545" cy="2190430"/>
              </a:xfrm>
              <a:custGeom>
                <a:avLst/>
                <a:gdLst>
                  <a:gd name="txL" fmla="*/ 0 w 1088"/>
                  <a:gd name="txT" fmla="*/ 0 h 880"/>
                  <a:gd name="txR" fmla="*/ 1088 w 1088"/>
                  <a:gd name="txB" fmla="*/ 880 h 88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1088" h="880">
                    <a:moveTo>
                      <a:pt x="755" y="0"/>
                    </a:moveTo>
                    <a:cubicBezTo>
                      <a:pt x="632" y="0"/>
                      <a:pt x="525" y="67"/>
                      <a:pt x="467" y="166"/>
                    </a:cubicBezTo>
                    <a:cubicBezTo>
                      <a:pt x="467" y="166"/>
                      <a:pt x="467" y="166"/>
                      <a:pt x="467" y="166"/>
                    </a:cubicBezTo>
                    <a:cubicBezTo>
                      <a:pt x="467" y="166"/>
                      <a:pt x="14" y="356"/>
                      <a:pt x="0" y="880"/>
                    </a:cubicBezTo>
                    <a:cubicBezTo>
                      <a:pt x="0" y="880"/>
                      <a:pt x="142" y="669"/>
                      <a:pt x="517" y="566"/>
                    </a:cubicBezTo>
                    <a:cubicBezTo>
                      <a:pt x="577" y="628"/>
                      <a:pt x="661" y="666"/>
                      <a:pt x="755" y="666"/>
                    </a:cubicBezTo>
                    <a:cubicBezTo>
                      <a:pt x="939" y="666"/>
                      <a:pt x="1088" y="517"/>
                      <a:pt x="1088" y="333"/>
                    </a:cubicBezTo>
                    <a:cubicBezTo>
                      <a:pt x="1088" y="149"/>
                      <a:pt x="939" y="0"/>
                      <a:pt x="755" y="0"/>
                    </a:cubicBezTo>
                    <a:close/>
                  </a:path>
                </a:pathLst>
              </a:custGeom>
              <a:solidFill>
                <a:srgbClr val="000000">
                  <a:alpha val="50195"/>
                </a:srgbClr>
              </a:soli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303" name="Freeform 6"/>
              <p:cNvSpPr/>
              <p:nvPr/>
            </p:nvSpPr>
            <p:spPr>
              <a:xfrm rot="1319962">
                <a:off x="3148" y="32044"/>
                <a:ext cx="2709545" cy="2190430"/>
              </a:xfrm>
              <a:custGeom>
                <a:avLst/>
                <a:gdLst>
                  <a:gd name="txL" fmla="*/ 0 w 1088"/>
                  <a:gd name="txT" fmla="*/ 0 h 880"/>
                  <a:gd name="txR" fmla="*/ 1088 w 1088"/>
                  <a:gd name="txB" fmla="*/ 880 h 88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1088" h="880">
                    <a:moveTo>
                      <a:pt x="755" y="0"/>
                    </a:moveTo>
                    <a:cubicBezTo>
                      <a:pt x="632" y="0"/>
                      <a:pt x="525" y="67"/>
                      <a:pt x="467" y="166"/>
                    </a:cubicBezTo>
                    <a:cubicBezTo>
                      <a:pt x="467" y="166"/>
                      <a:pt x="467" y="166"/>
                      <a:pt x="467" y="166"/>
                    </a:cubicBezTo>
                    <a:cubicBezTo>
                      <a:pt x="467" y="166"/>
                      <a:pt x="14" y="356"/>
                      <a:pt x="0" y="880"/>
                    </a:cubicBezTo>
                    <a:cubicBezTo>
                      <a:pt x="0" y="880"/>
                      <a:pt x="142" y="669"/>
                      <a:pt x="517" y="566"/>
                    </a:cubicBezTo>
                    <a:cubicBezTo>
                      <a:pt x="577" y="628"/>
                      <a:pt x="661" y="666"/>
                      <a:pt x="755" y="666"/>
                    </a:cubicBezTo>
                    <a:cubicBezTo>
                      <a:pt x="939" y="666"/>
                      <a:pt x="1088" y="517"/>
                      <a:pt x="1088" y="333"/>
                    </a:cubicBezTo>
                    <a:cubicBezTo>
                      <a:pt x="1088" y="149"/>
                      <a:pt x="939" y="0"/>
                      <a:pt x="75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304" name="Freeform 6"/>
              <p:cNvSpPr/>
              <p:nvPr/>
            </p:nvSpPr>
            <p:spPr>
              <a:xfrm rot="1319962">
                <a:off x="0" y="0"/>
                <a:ext cx="2650236" cy="2191298"/>
              </a:xfrm>
              <a:custGeom>
                <a:avLst/>
                <a:gdLst>
                  <a:gd name="txL" fmla="*/ 0 w 2964451"/>
                  <a:gd name="txT" fmla="*/ 0 h 2451100"/>
                  <a:gd name="txR" fmla="*/ 2964451 w 2964451"/>
                  <a:gd name="txB" fmla="*/ 2451100 h 2451100"/>
                </a:gdLst>
                <a:ahLst/>
                <a:cxnLst>
                  <a:cxn ang="0">
                    <a:pos x="858143" y="0"/>
                  </a:cxn>
                  <a:cxn ang="0">
                    <a:pos x="1209668" y="238670"/>
                  </a:cxn>
                  <a:cxn ang="0">
                    <a:pos x="652620" y="396326"/>
                  </a:cxn>
                  <a:cxn ang="0">
                    <a:pos x="4945" y="993427"/>
                  </a:cxn>
                  <a:cxn ang="0">
                    <a:pos x="0" y="1000194"/>
                  </a:cxn>
                  <a:cxn ang="0">
                    <a:pos x="530800" y="188673"/>
                  </a:cxn>
                  <a:cxn ang="0">
                    <a:pos x="858143" y="0"/>
                  </a:cxn>
                </a:cxnLst>
                <a:rect l="txL" t="txT" r="txR" b="txB"/>
                <a:pathLst>
                  <a:path w="2964451" h="2451100">
                    <a:moveTo>
                      <a:pt x="2102992" y="0"/>
                    </a:moveTo>
                    <a:cubicBezTo>
                      <a:pt x="2494357" y="0"/>
                      <a:pt x="2828875" y="241998"/>
                      <a:pt x="2964451" y="584890"/>
                    </a:cubicBezTo>
                    <a:cubicBezTo>
                      <a:pt x="2553157" y="616165"/>
                      <a:pt x="2076546" y="745129"/>
                      <a:pt x="1599329" y="971248"/>
                    </a:cubicBezTo>
                    <a:cubicBezTo>
                      <a:pt x="772346" y="1363096"/>
                      <a:pt x="172310" y="1938308"/>
                      <a:pt x="12121" y="2434519"/>
                    </a:cubicBezTo>
                    <a:cubicBezTo>
                      <a:pt x="3941" y="2445246"/>
                      <a:pt x="10" y="2451085"/>
                      <a:pt x="0" y="2451100"/>
                    </a:cubicBezTo>
                    <a:cubicBezTo>
                      <a:pt x="38993" y="991716"/>
                      <a:pt x="1300558" y="462464"/>
                      <a:pt x="1300791" y="462367"/>
                    </a:cubicBezTo>
                    <a:cubicBezTo>
                      <a:pt x="1462346" y="186618"/>
                      <a:pt x="1760386" y="0"/>
                      <a:pt x="21029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34999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18900000" scaled="1"/>
                <a:tileRect/>
              </a:gradFill>
              <a:ln w="3175" cap="flat" cmpd="sng">
                <a:solidFill>
                  <a:srgbClr val="395E8A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305" name="椭圆 20"/>
              <p:cNvSpPr/>
              <p:nvPr/>
            </p:nvSpPr>
            <p:spPr>
              <a:xfrm rot="1319962">
                <a:off x="1240480" y="370017"/>
                <a:ext cx="1416262" cy="1416263"/>
              </a:xfrm>
              <a:prstGeom prst="ellipse">
                <a:avLst/>
              </a:prstGeom>
              <a:solidFill>
                <a:schemeClr val="bg1"/>
              </a:soli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10300" name="矩形 15"/>
            <p:cNvSpPr/>
            <p:nvPr/>
          </p:nvSpPr>
          <p:spPr>
            <a:xfrm>
              <a:off x="336323" y="390635"/>
              <a:ext cx="791629" cy="48497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互帮</a:t>
              </a:r>
              <a:endParaRPr lang="en-US" alt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互助</a:t>
              </a:r>
              <a:endParaRPr lang="en-US" alt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7431" name="Group 23"/>
          <p:cNvGrpSpPr/>
          <p:nvPr/>
        </p:nvGrpSpPr>
        <p:grpSpPr>
          <a:xfrm>
            <a:off x="7778750" y="1938338"/>
            <a:ext cx="2170113" cy="2586037"/>
            <a:chOff x="0" y="0"/>
            <a:chExt cx="1716516" cy="2097680"/>
          </a:xfrm>
        </p:grpSpPr>
        <p:grpSp>
          <p:nvGrpSpPr>
            <p:cNvPr id="10292" name="Group 24"/>
            <p:cNvGrpSpPr/>
            <p:nvPr/>
          </p:nvGrpSpPr>
          <p:grpSpPr>
            <a:xfrm rot="-4858298" flipV="1">
              <a:off x="-190582" y="190582"/>
              <a:ext cx="2097680" cy="1716516"/>
              <a:chOff x="0" y="0"/>
              <a:chExt cx="2938679" cy="2529396"/>
            </a:xfrm>
          </p:grpSpPr>
          <p:sp>
            <p:nvSpPr>
              <p:cNvPr id="10294" name="Freeform 6"/>
              <p:cNvSpPr/>
              <p:nvPr/>
            </p:nvSpPr>
            <p:spPr>
              <a:xfrm rot="1897191">
                <a:off x="132315" y="251202"/>
                <a:ext cx="2834203" cy="2293070"/>
              </a:xfrm>
              <a:custGeom>
                <a:avLst/>
                <a:gdLst>
                  <a:gd name="txL" fmla="*/ 0 w 1088"/>
                  <a:gd name="txT" fmla="*/ 0 h 880"/>
                  <a:gd name="txR" fmla="*/ 1088 w 1088"/>
                  <a:gd name="txB" fmla="*/ 880 h 88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1088" h="880">
                    <a:moveTo>
                      <a:pt x="755" y="0"/>
                    </a:moveTo>
                    <a:cubicBezTo>
                      <a:pt x="632" y="0"/>
                      <a:pt x="525" y="67"/>
                      <a:pt x="467" y="166"/>
                    </a:cubicBezTo>
                    <a:cubicBezTo>
                      <a:pt x="467" y="166"/>
                      <a:pt x="467" y="166"/>
                      <a:pt x="467" y="166"/>
                    </a:cubicBezTo>
                    <a:cubicBezTo>
                      <a:pt x="467" y="166"/>
                      <a:pt x="14" y="356"/>
                      <a:pt x="0" y="880"/>
                    </a:cubicBezTo>
                    <a:cubicBezTo>
                      <a:pt x="0" y="880"/>
                      <a:pt x="142" y="669"/>
                      <a:pt x="517" y="566"/>
                    </a:cubicBezTo>
                    <a:cubicBezTo>
                      <a:pt x="577" y="628"/>
                      <a:pt x="661" y="666"/>
                      <a:pt x="755" y="666"/>
                    </a:cubicBezTo>
                    <a:cubicBezTo>
                      <a:pt x="939" y="666"/>
                      <a:pt x="1088" y="517"/>
                      <a:pt x="1088" y="333"/>
                    </a:cubicBezTo>
                    <a:cubicBezTo>
                      <a:pt x="1088" y="149"/>
                      <a:pt x="939" y="0"/>
                      <a:pt x="755" y="0"/>
                    </a:cubicBezTo>
                    <a:close/>
                  </a:path>
                </a:pathLst>
              </a:custGeom>
              <a:solidFill>
                <a:srgbClr val="000000">
                  <a:alpha val="9804"/>
                </a:srgbClr>
              </a:soli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295" name="Freeform 6"/>
              <p:cNvSpPr/>
              <p:nvPr/>
            </p:nvSpPr>
            <p:spPr>
              <a:xfrm rot="1470406">
                <a:off x="88299" y="111955"/>
                <a:ext cx="2709721" cy="2190116"/>
              </a:xfrm>
              <a:custGeom>
                <a:avLst/>
                <a:gdLst>
                  <a:gd name="txL" fmla="*/ 0 w 1088"/>
                  <a:gd name="txT" fmla="*/ 0 h 880"/>
                  <a:gd name="txR" fmla="*/ 1088 w 1088"/>
                  <a:gd name="txB" fmla="*/ 880 h 88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1088" h="880">
                    <a:moveTo>
                      <a:pt x="755" y="0"/>
                    </a:moveTo>
                    <a:cubicBezTo>
                      <a:pt x="632" y="0"/>
                      <a:pt x="525" y="67"/>
                      <a:pt x="467" y="166"/>
                    </a:cubicBezTo>
                    <a:cubicBezTo>
                      <a:pt x="467" y="166"/>
                      <a:pt x="467" y="166"/>
                      <a:pt x="467" y="166"/>
                    </a:cubicBezTo>
                    <a:cubicBezTo>
                      <a:pt x="467" y="166"/>
                      <a:pt x="14" y="356"/>
                      <a:pt x="0" y="880"/>
                    </a:cubicBezTo>
                    <a:cubicBezTo>
                      <a:pt x="0" y="880"/>
                      <a:pt x="142" y="669"/>
                      <a:pt x="517" y="566"/>
                    </a:cubicBezTo>
                    <a:cubicBezTo>
                      <a:pt x="577" y="628"/>
                      <a:pt x="661" y="666"/>
                      <a:pt x="755" y="666"/>
                    </a:cubicBezTo>
                    <a:cubicBezTo>
                      <a:pt x="939" y="666"/>
                      <a:pt x="1088" y="517"/>
                      <a:pt x="1088" y="333"/>
                    </a:cubicBezTo>
                    <a:cubicBezTo>
                      <a:pt x="1088" y="149"/>
                      <a:pt x="939" y="0"/>
                      <a:pt x="755" y="0"/>
                    </a:cubicBezTo>
                    <a:close/>
                  </a:path>
                </a:pathLst>
              </a:custGeom>
              <a:solidFill>
                <a:srgbClr val="000000">
                  <a:alpha val="50195"/>
                </a:srgbClr>
              </a:soli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296" name="Freeform 6"/>
              <p:cNvSpPr/>
              <p:nvPr/>
            </p:nvSpPr>
            <p:spPr>
              <a:xfrm rot="1319962">
                <a:off x="28267" y="47421"/>
                <a:ext cx="2709719" cy="2190116"/>
              </a:xfrm>
              <a:custGeom>
                <a:avLst/>
                <a:gdLst>
                  <a:gd name="txL" fmla="*/ 0 w 1088"/>
                  <a:gd name="txT" fmla="*/ 0 h 880"/>
                  <a:gd name="txR" fmla="*/ 1088 w 1088"/>
                  <a:gd name="txB" fmla="*/ 880 h 88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1088" h="880">
                    <a:moveTo>
                      <a:pt x="755" y="0"/>
                    </a:moveTo>
                    <a:cubicBezTo>
                      <a:pt x="632" y="0"/>
                      <a:pt x="525" y="67"/>
                      <a:pt x="467" y="166"/>
                    </a:cubicBezTo>
                    <a:cubicBezTo>
                      <a:pt x="467" y="166"/>
                      <a:pt x="467" y="166"/>
                      <a:pt x="467" y="166"/>
                    </a:cubicBezTo>
                    <a:cubicBezTo>
                      <a:pt x="467" y="166"/>
                      <a:pt x="14" y="356"/>
                      <a:pt x="0" y="880"/>
                    </a:cubicBezTo>
                    <a:cubicBezTo>
                      <a:pt x="0" y="880"/>
                      <a:pt x="142" y="669"/>
                      <a:pt x="517" y="566"/>
                    </a:cubicBezTo>
                    <a:cubicBezTo>
                      <a:pt x="577" y="628"/>
                      <a:pt x="661" y="666"/>
                      <a:pt x="755" y="666"/>
                    </a:cubicBezTo>
                    <a:cubicBezTo>
                      <a:pt x="939" y="666"/>
                      <a:pt x="1088" y="517"/>
                      <a:pt x="1088" y="333"/>
                    </a:cubicBezTo>
                    <a:cubicBezTo>
                      <a:pt x="1088" y="149"/>
                      <a:pt x="939" y="0"/>
                      <a:pt x="75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297" name="Freeform 6"/>
              <p:cNvSpPr/>
              <p:nvPr/>
            </p:nvSpPr>
            <p:spPr>
              <a:xfrm rot="1319962">
                <a:off x="0" y="0"/>
                <a:ext cx="2650236" cy="2191298"/>
              </a:xfrm>
              <a:custGeom>
                <a:avLst/>
                <a:gdLst>
                  <a:gd name="txL" fmla="*/ 0 w 2964451"/>
                  <a:gd name="txT" fmla="*/ 0 h 2451100"/>
                  <a:gd name="txR" fmla="*/ 2964451 w 2964451"/>
                  <a:gd name="txB" fmla="*/ 2451100 h 2451100"/>
                </a:gdLst>
                <a:ahLst/>
                <a:cxnLst>
                  <a:cxn ang="0">
                    <a:pos x="858143" y="0"/>
                  </a:cxn>
                  <a:cxn ang="0">
                    <a:pos x="1209668" y="238670"/>
                  </a:cxn>
                  <a:cxn ang="0">
                    <a:pos x="652620" y="396326"/>
                  </a:cxn>
                  <a:cxn ang="0">
                    <a:pos x="4945" y="993427"/>
                  </a:cxn>
                  <a:cxn ang="0">
                    <a:pos x="0" y="1000194"/>
                  </a:cxn>
                  <a:cxn ang="0">
                    <a:pos x="530800" y="188673"/>
                  </a:cxn>
                  <a:cxn ang="0">
                    <a:pos x="858143" y="0"/>
                  </a:cxn>
                </a:cxnLst>
                <a:rect l="txL" t="txT" r="txR" b="txB"/>
                <a:pathLst>
                  <a:path w="2964451" h="2451100">
                    <a:moveTo>
                      <a:pt x="2102992" y="0"/>
                    </a:moveTo>
                    <a:cubicBezTo>
                      <a:pt x="2494357" y="0"/>
                      <a:pt x="2828875" y="241998"/>
                      <a:pt x="2964451" y="584890"/>
                    </a:cubicBezTo>
                    <a:cubicBezTo>
                      <a:pt x="2553157" y="616165"/>
                      <a:pt x="2076546" y="745129"/>
                      <a:pt x="1599329" y="971248"/>
                    </a:cubicBezTo>
                    <a:cubicBezTo>
                      <a:pt x="772346" y="1363096"/>
                      <a:pt x="172310" y="1938308"/>
                      <a:pt x="12121" y="2434519"/>
                    </a:cubicBezTo>
                    <a:cubicBezTo>
                      <a:pt x="3941" y="2445246"/>
                      <a:pt x="10" y="2451085"/>
                      <a:pt x="0" y="2451100"/>
                    </a:cubicBezTo>
                    <a:cubicBezTo>
                      <a:pt x="38993" y="991716"/>
                      <a:pt x="1300558" y="462464"/>
                      <a:pt x="1300791" y="462367"/>
                    </a:cubicBezTo>
                    <a:cubicBezTo>
                      <a:pt x="1462346" y="186618"/>
                      <a:pt x="1760386" y="0"/>
                      <a:pt x="21029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34999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18900000" scaled="1"/>
                <a:tileRect/>
              </a:gradFill>
              <a:ln w="3175" cap="flat" cmpd="sng">
                <a:solidFill>
                  <a:srgbClr val="395E8A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298" name="椭圆 28"/>
              <p:cNvSpPr/>
              <p:nvPr/>
            </p:nvSpPr>
            <p:spPr>
              <a:xfrm rot="1319962">
                <a:off x="1240481" y="370018"/>
                <a:ext cx="1416262" cy="1416263"/>
              </a:xfrm>
              <a:prstGeom prst="ellipse">
                <a:avLst/>
              </a:prstGeom>
              <a:solidFill>
                <a:schemeClr val="bg1"/>
              </a:soli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10293" name="矩形 23"/>
            <p:cNvSpPr/>
            <p:nvPr/>
          </p:nvSpPr>
          <p:spPr>
            <a:xfrm>
              <a:off x="696903" y="425565"/>
              <a:ext cx="792360" cy="484427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相互</a:t>
              </a:r>
              <a:endParaRPr lang="en-US" alt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学习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17439" name="Group 31"/>
          <p:cNvGrpSpPr/>
          <p:nvPr/>
        </p:nvGrpSpPr>
        <p:grpSpPr>
          <a:xfrm>
            <a:off x="8555038" y="3132138"/>
            <a:ext cx="2655887" cy="2116137"/>
            <a:chOff x="0" y="0"/>
            <a:chExt cx="2097680" cy="1716516"/>
          </a:xfrm>
        </p:grpSpPr>
        <p:grpSp>
          <p:nvGrpSpPr>
            <p:cNvPr id="10285" name="Group 32"/>
            <p:cNvGrpSpPr/>
            <p:nvPr/>
          </p:nvGrpSpPr>
          <p:grpSpPr>
            <a:xfrm rot="-2158298" flipV="1">
              <a:off x="0" y="0"/>
              <a:ext cx="2097680" cy="1716516"/>
              <a:chOff x="0" y="0"/>
              <a:chExt cx="2938679" cy="2529396"/>
            </a:xfrm>
          </p:grpSpPr>
          <p:sp>
            <p:nvSpPr>
              <p:cNvPr id="10287" name="Freeform 6"/>
              <p:cNvSpPr/>
              <p:nvPr/>
            </p:nvSpPr>
            <p:spPr>
              <a:xfrm rot="1897191">
                <a:off x="107120" y="239365"/>
                <a:ext cx="2834203" cy="2293289"/>
              </a:xfrm>
              <a:custGeom>
                <a:avLst/>
                <a:gdLst>
                  <a:gd name="txL" fmla="*/ 0 w 1088"/>
                  <a:gd name="txT" fmla="*/ 0 h 880"/>
                  <a:gd name="txR" fmla="*/ 1088 w 1088"/>
                  <a:gd name="txB" fmla="*/ 880 h 88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1088" h="880">
                    <a:moveTo>
                      <a:pt x="755" y="0"/>
                    </a:moveTo>
                    <a:cubicBezTo>
                      <a:pt x="632" y="0"/>
                      <a:pt x="525" y="67"/>
                      <a:pt x="467" y="166"/>
                    </a:cubicBezTo>
                    <a:cubicBezTo>
                      <a:pt x="467" y="166"/>
                      <a:pt x="467" y="166"/>
                      <a:pt x="467" y="166"/>
                    </a:cubicBezTo>
                    <a:cubicBezTo>
                      <a:pt x="467" y="166"/>
                      <a:pt x="14" y="356"/>
                      <a:pt x="0" y="880"/>
                    </a:cubicBezTo>
                    <a:cubicBezTo>
                      <a:pt x="0" y="880"/>
                      <a:pt x="142" y="669"/>
                      <a:pt x="517" y="566"/>
                    </a:cubicBezTo>
                    <a:cubicBezTo>
                      <a:pt x="577" y="628"/>
                      <a:pt x="661" y="666"/>
                      <a:pt x="755" y="666"/>
                    </a:cubicBezTo>
                    <a:cubicBezTo>
                      <a:pt x="939" y="666"/>
                      <a:pt x="1088" y="517"/>
                      <a:pt x="1088" y="333"/>
                    </a:cubicBezTo>
                    <a:cubicBezTo>
                      <a:pt x="1088" y="149"/>
                      <a:pt x="939" y="0"/>
                      <a:pt x="755" y="0"/>
                    </a:cubicBezTo>
                    <a:close/>
                  </a:path>
                </a:pathLst>
              </a:custGeom>
              <a:solidFill>
                <a:srgbClr val="000000">
                  <a:alpha val="9804"/>
                </a:srgbClr>
              </a:soli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288" name="Freeform 6"/>
              <p:cNvSpPr/>
              <p:nvPr/>
            </p:nvSpPr>
            <p:spPr>
              <a:xfrm rot="1470406">
                <a:off x="69665" y="118478"/>
                <a:ext cx="2709721" cy="2190428"/>
              </a:xfrm>
              <a:custGeom>
                <a:avLst/>
                <a:gdLst>
                  <a:gd name="txL" fmla="*/ 0 w 1088"/>
                  <a:gd name="txT" fmla="*/ 0 h 880"/>
                  <a:gd name="txR" fmla="*/ 1088 w 1088"/>
                  <a:gd name="txB" fmla="*/ 880 h 88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1088" h="880">
                    <a:moveTo>
                      <a:pt x="755" y="0"/>
                    </a:moveTo>
                    <a:cubicBezTo>
                      <a:pt x="632" y="0"/>
                      <a:pt x="525" y="67"/>
                      <a:pt x="467" y="166"/>
                    </a:cubicBezTo>
                    <a:cubicBezTo>
                      <a:pt x="467" y="166"/>
                      <a:pt x="467" y="166"/>
                      <a:pt x="467" y="166"/>
                    </a:cubicBezTo>
                    <a:cubicBezTo>
                      <a:pt x="467" y="166"/>
                      <a:pt x="14" y="356"/>
                      <a:pt x="0" y="880"/>
                    </a:cubicBezTo>
                    <a:cubicBezTo>
                      <a:pt x="0" y="880"/>
                      <a:pt x="142" y="669"/>
                      <a:pt x="517" y="566"/>
                    </a:cubicBezTo>
                    <a:cubicBezTo>
                      <a:pt x="577" y="628"/>
                      <a:pt x="661" y="666"/>
                      <a:pt x="755" y="666"/>
                    </a:cubicBezTo>
                    <a:cubicBezTo>
                      <a:pt x="939" y="666"/>
                      <a:pt x="1088" y="517"/>
                      <a:pt x="1088" y="333"/>
                    </a:cubicBezTo>
                    <a:cubicBezTo>
                      <a:pt x="1088" y="149"/>
                      <a:pt x="939" y="0"/>
                      <a:pt x="755" y="0"/>
                    </a:cubicBezTo>
                    <a:close/>
                  </a:path>
                </a:pathLst>
              </a:custGeom>
              <a:solidFill>
                <a:srgbClr val="000000">
                  <a:alpha val="50195"/>
                </a:srgbClr>
              </a:soli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289" name="Freeform 6"/>
              <p:cNvSpPr/>
              <p:nvPr/>
            </p:nvSpPr>
            <p:spPr>
              <a:xfrm rot="1319962">
                <a:off x="2901" y="33677"/>
                <a:ext cx="2709719" cy="2190430"/>
              </a:xfrm>
              <a:custGeom>
                <a:avLst/>
                <a:gdLst>
                  <a:gd name="txL" fmla="*/ 0 w 1088"/>
                  <a:gd name="txT" fmla="*/ 0 h 880"/>
                  <a:gd name="txR" fmla="*/ 1088 w 1088"/>
                  <a:gd name="txB" fmla="*/ 880 h 880"/>
                </a:gdLst>
                <a:ahLst/>
                <a:cxnLst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</a:cxnLst>
                <a:rect l="txL" t="txT" r="txR" b="txB"/>
                <a:pathLst>
                  <a:path w="1088" h="880">
                    <a:moveTo>
                      <a:pt x="755" y="0"/>
                    </a:moveTo>
                    <a:cubicBezTo>
                      <a:pt x="632" y="0"/>
                      <a:pt x="525" y="67"/>
                      <a:pt x="467" y="166"/>
                    </a:cubicBezTo>
                    <a:cubicBezTo>
                      <a:pt x="467" y="166"/>
                      <a:pt x="467" y="166"/>
                      <a:pt x="467" y="166"/>
                    </a:cubicBezTo>
                    <a:cubicBezTo>
                      <a:pt x="467" y="166"/>
                      <a:pt x="14" y="356"/>
                      <a:pt x="0" y="880"/>
                    </a:cubicBezTo>
                    <a:cubicBezTo>
                      <a:pt x="0" y="880"/>
                      <a:pt x="142" y="669"/>
                      <a:pt x="517" y="566"/>
                    </a:cubicBezTo>
                    <a:cubicBezTo>
                      <a:pt x="577" y="628"/>
                      <a:pt x="661" y="666"/>
                      <a:pt x="755" y="666"/>
                    </a:cubicBezTo>
                    <a:cubicBezTo>
                      <a:pt x="939" y="666"/>
                      <a:pt x="1088" y="517"/>
                      <a:pt x="1088" y="333"/>
                    </a:cubicBezTo>
                    <a:cubicBezTo>
                      <a:pt x="1088" y="149"/>
                      <a:pt x="939" y="0"/>
                      <a:pt x="75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290" name="Freeform 6"/>
              <p:cNvSpPr/>
              <p:nvPr/>
            </p:nvSpPr>
            <p:spPr>
              <a:xfrm rot="1319962">
                <a:off x="0" y="0"/>
                <a:ext cx="2650236" cy="2191298"/>
              </a:xfrm>
              <a:custGeom>
                <a:avLst/>
                <a:gdLst>
                  <a:gd name="txL" fmla="*/ 0 w 2964451"/>
                  <a:gd name="txT" fmla="*/ 0 h 2451100"/>
                  <a:gd name="txR" fmla="*/ 2964451 w 2964451"/>
                  <a:gd name="txB" fmla="*/ 2451100 h 2451100"/>
                </a:gdLst>
                <a:ahLst/>
                <a:cxnLst>
                  <a:cxn ang="0">
                    <a:pos x="858143" y="0"/>
                  </a:cxn>
                  <a:cxn ang="0">
                    <a:pos x="1209668" y="238670"/>
                  </a:cxn>
                  <a:cxn ang="0">
                    <a:pos x="652620" y="396326"/>
                  </a:cxn>
                  <a:cxn ang="0">
                    <a:pos x="4945" y="993427"/>
                  </a:cxn>
                  <a:cxn ang="0">
                    <a:pos x="0" y="1000194"/>
                  </a:cxn>
                  <a:cxn ang="0">
                    <a:pos x="530800" y="188673"/>
                  </a:cxn>
                  <a:cxn ang="0">
                    <a:pos x="858143" y="0"/>
                  </a:cxn>
                </a:cxnLst>
                <a:rect l="txL" t="txT" r="txR" b="txB"/>
                <a:pathLst>
                  <a:path w="2964451" h="2451100">
                    <a:moveTo>
                      <a:pt x="2102992" y="0"/>
                    </a:moveTo>
                    <a:cubicBezTo>
                      <a:pt x="2494357" y="0"/>
                      <a:pt x="2828875" y="241998"/>
                      <a:pt x="2964451" y="584890"/>
                    </a:cubicBezTo>
                    <a:cubicBezTo>
                      <a:pt x="2553157" y="616165"/>
                      <a:pt x="2076546" y="745129"/>
                      <a:pt x="1599329" y="971248"/>
                    </a:cubicBezTo>
                    <a:cubicBezTo>
                      <a:pt x="772346" y="1363096"/>
                      <a:pt x="172310" y="1938308"/>
                      <a:pt x="12121" y="2434519"/>
                    </a:cubicBezTo>
                    <a:cubicBezTo>
                      <a:pt x="3941" y="2445246"/>
                      <a:pt x="10" y="2451085"/>
                      <a:pt x="0" y="2451100"/>
                    </a:cubicBezTo>
                    <a:cubicBezTo>
                      <a:pt x="38993" y="991716"/>
                      <a:pt x="1300558" y="462464"/>
                      <a:pt x="1300791" y="462367"/>
                    </a:cubicBezTo>
                    <a:cubicBezTo>
                      <a:pt x="1462346" y="186618"/>
                      <a:pt x="1760386" y="0"/>
                      <a:pt x="2102992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34999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18900000" scaled="1"/>
                <a:tileRect/>
              </a:gradFill>
              <a:ln w="3175" cap="flat" cmpd="sng">
                <a:solidFill>
                  <a:srgbClr val="395E8A">
                    <a:alpha val="100000"/>
                  </a:srgbClr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0291" name="椭圆 36"/>
              <p:cNvSpPr/>
              <p:nvPr/>
            </p:nvSpPr>
            <p:spPr>
              <a:xfrm rot="1319962">
                <a:off x="1240481" y="370018"/>
                <a:ext cx="1416262" cy="1416263"/>
              </a:xfrm>
              <a:prstGeom prst="ellipse">
                <a:avLst/>
              </a:prstGeom>
              <a:solidFill>
                <a:schemeClr val="bg1"/>
              </a:soli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10286" name="矩形 31"/>
            <p:cNvSpPr/>
            <p:nvPr/>
          </p:nvSpPr>
          <p:spPr>
            <a:xfrm>
              <a:off x="1109150" y="482047"/>
              <a:ext cx="654371" cy="48430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共同</a:t>
              </a:r>
              <a:endParaRPr lang="en-US" altLang="zh-CN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进步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</p:grpSp>
      <p:sp>
        <p:nvSpPr>
          <p:cNvPr id="17447" name="下箭头 18"/>
          <p:cNvSpPr/>
          <p:nvPr/>
        </p:nvSpPr>
        <p:spPr>
          <a:xfrm rot="5400000" flipH="1">
            <a:off x="4408488" y="4024313"/>
            <a:ext cx="152400" cy="3054350"/>
          </a:xfrm>
          <a:custGeom>
            <a:avLst/>
            <a:gdLst>
              <a:gd name="txL" fmla="*/ 0 w 489974"/>
              <a:gd name="txT" fmla="*/ 0 h 3311533"/>
              <a:gd name="txR" fmla="*/ 489974 w 489974"/>
              <a:gd name="txB" fmla="*/ 3311533 h 3311533"/>
            </a:gdLst>
            <a:ahLst/>
            <a:cxnLst>
              <a:cxn ang="0">
                <a:pos x="30" y="0"/>
              </a:cxn>
              <a:cxn ang="0">
                <a:pos x="43" y="0"/>
              </a:cxn>
              <a:cxn ang="0">
                <a:pos x="43" y="1734390"/>
              </a:cxn>
              <a:cxn ang="0">
                <a:pos x="0" y="1477770"/>
              </a:cxn>
              <a:cxn ang="0">
                <a:pos x="30" y="1477770"/>
              </a:cxn>
              <a:cxn ang="0">
                <a:pos x="30" y="0"/>
              </a:cxn>
            </a:cxnLst>
            <a:rect l="txL" t="txT" r="txR" b="txB"/>
            <a:pathLst>
              <a:path w="489974" h="3311533">
                <a:moveTo>
                  <a:pt x="341238" y="0"/>
                </a:moveTo>
                <a:lnTo>
                  <a:pt x="489974" y="0"/>
                </a:lnTo>
                <a:lnTo>
                  <a:pt x="489974" y="3311533"/>
                </a:lnTo>
                <a:lnTo>
                  <a:pt x="0" y="2821559"/>
                </a:lnTo>
                <a:lnTo>
                  <a:pt x="341238" y="2821559"/>
                </a:lnTo>
                <a:lnTo>
                  <a:pt x="341238" y="0"/>
                </a:lnTo>
                <a:close/>
              </a:path>
            </a:pathLst>
          </a:custGeom>
          <a:solidFill>
            <a:srgbClr val="A5A5A5">
              <a:alpha val="100000"/>
            </a:srgbClr>
          </a:solidFill>
          <a:ln w="12700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7448" name="下箭头 18"/>
          <p:cNvSpPr/>
          <p:nvPr/>
        </p:nvSpPr>
        <p:spPr>
          <a:xfrm rot="5400000" flipV="1">
            <a:off x="4899025" y="3808413"/>
            <a:ext cx="152400" cy="3054350"/>
          </a:xfrm>
          <a:custGeom>
            <a:avLst/>
            <a:gdLst>
              <a:gd name="txL" fmla="*/ 0 w 489974"/>
              <a:gd name="txT" fmla="*/ 0 h 3311533"/>
              <a:gd name="txR" fmla="*/ 489974 w 489974"/>
              <a:gd name="txB" fmla="*/ 3311533 h 3311533"/>
            </a:gdLst>
            <a:ahLst/>
            <a:cxnLst>
              <a:cxn ang="0">
                <a:pos x="30" y="0"/>
              </a:cxn>
              <a:cxn ang="0">
                <a:pos x="43" y="0"/>
              </a:cxn>
              <a:cxn ang="0">
                <a:pos x="43" y="1734390"/>
              </a:cxn>
              <a:cxn ang="0">
                <a:pos x="0" y="1477770"/>
              </a:cxn>
              <a:cxn ang="0">
                <a:pos x="30" y="1477770"/>
              </a:cxn>
              <a:cxn ang="0">
                <a:pos x="30" y="0"/>
              </a:cxn>
            </a:cxnLst>
            <a:rect l="txL" t="txT" r="txR" b="txB"/>
            <a:pathLst>
              <a:path w="489974" h="3311533">
                <a:moveTo>
                  <a:pt x="341238" y="0"/>
                </a:moveTo>
                <a:lnTo>
                  <a:pt x="489974" y="0"/>
                </a:lnTo>
                <a:lnTo>
                  <a:pt x="489974" y="3311533"/>
                </a:lnTo>
                <a:lnTo>
                  <a:pt x="0" y="2821559"/>
                </a:lnTo>
                <a:lnTo>
                  <a:pt x="341238" y="2821559"/>
                </a:lnTo>
                <a:lnTo>
                  <a:pt x="341238" y="0"/>
                </a:lnTo>
                <a:close/>
              </a:path>
            </a:pathLst>
          </a:custGeom>
          <a:solidFill>
            <a:srgbClr val="A5A5A5">
              <a:alpha val="100000"/>
            </a:srgbClr>
          </a:solidFill>
          <a:ln w="12700">
            <a:noFill/>
          </a:ln>
        </p:spPr>
        <p:txBody>
          <a:bodyPr/>
          <a:p>
            <a:endParaRPr lang="zh-CN" altLang="en-US"/>
          </a:p>
        </p:txBody>
      </p:sp>
      <p:pic>
        <p:nvPicPr>
          <p:cNvPr id="17449" name="Picture 2" descr="C:\Users\admin\Desktop\shutterstock_24651346 [转换]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7125" y="4322763"/>
            <a:ext cx="1327150" cy="1054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53" name="椭圆 41"/>
          <p:cNvSpPr/>
          <p:nvPr/>
        </p:nvSpPr>
        <p:spPr>
          <a:xfrm>
            <a:off x="6529388" y="4227513"/>
            <a:ext cx="2038350" cy="2038350"/>
          </a:xfrm>
          <a:prstGeom prst="ellipse">
            <a:avLst/>
          </a:prstGeom>
          <a:solidFill>
            <a:srgbClr val="7F7F7F"/>
          </a:solidFill>
          <a:ln w="9525">
            <a:noFill/>
          </a:ln>
        </p:spPr>
        <p:txBody>
          <a:bodyPr/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defTabSz="914400" eaLnBrk="1" hangingPunct="1">
              <a:spcBef>
                <a:spcPct val="0"/>
              </a:spcBef>
              <a:buNone/>
            </a:pPr>
            <a:endParaRPr lang="zh-CN" altLang="zh-CN" sz="2400" dirty="0">
              <a:solidFill>
                <a:srgbClr val="000000"/>
              </a:solidFill>
              <a:sym typeface="宋体" panose="02010600030101010101" pitchFamily="2" charset="-122"/>
            </a:endParaRPr>
          </a:p>
        </p:txBody>
      </p:sp>
      <p:sp>
        <p:nvSpPr>
          <p:cNvPr id="10254" name="椭圆 42"/>
          <p:cNvSpPr/>
          <p:nvPr/>
        </p:nvSpPr>
        <p:spPr>
          <a:xfrm>
            <a:off x="6683375" y="4265613"/>
            <a:ext cx="2038350" cy="2038350"/>
          </a:xfrm>
          <a:prstGeom prst="ellipse">
            <a:avLst/>
          </a:prstGeom>
          <a:gradFill rotWithShape="1">
            <a:gsLst>
              <a:gs pos="0">
                <a:srgbClr val="6C0000">
                  <a:alpha val="100000"/>
                </a:srgbClr>
              </a:gs>
              <a:gs pos="34999">
                <a:srgbClr val="6C0000">
                  <a:alpha val="100000"/>
                </a:srgbClr>
              </a:gs>
              <a:gs pos="59999">
                <a:srgbClr val="C00000">
                  <a:alpha val="100000"/>
                </a:srgbClr>
              </a:gs>
              <a:gs pos="87000">
                <a:srgbClr val="FF0000">
                  <a:alpha val="100000"/>
                </a:srgbClr>
              </a:gs>
              <a:gs pos="100000">
                <a:srgbClr val="FF0000">
                  <a:alpha val="100000"/>
                </a:srgbClr>
              </a:gs>
            </a:gsLst>
            <a:lin ang="0" scaled="1"/>
            <a:tileRect/>
          </a:gradFill>
          <a:ln w="317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/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endParaRPr lang="zh-CN" altLang="zh-CN" sz="2400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55" name="椭圆 43"/>
          <p:cNvSpPr/>
          <p:nvPr/>
        </p:nvSpPr>
        <p:spPr>
          <a:xfrm>
            <a:off x="6769100" y="4451350"/>
            <a:ext cx="1814513" cy="1814513"/>
          </a:xfrm>
          <a:prstGeom prst="ellipse">
            <a:avLst/>
          </a:prstGeom>
          <a:solidFill>
            <a:schemeClr val="bg1"/>
          </a:solidFill>
          <a:ln w="317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  <p:txBody>
          <a:bodyPr anchor="ctr"/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endParaRPr lang="zh-CN" altLang="zh-CN" sz="2400" dirty="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56" name="矩形 44"/>
          <p:cNvSpPr/>
          <p:nvPr/>
        </p:nvSpPr>
        <p:spPr>
          <a:xfrm>
            <a:off x="7488238" y="5114925"/>
            <a:ext cx="1055687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r>
              <a:rPr lang="zh-CN" altLang="en-US" sz="18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团队</a:t>
            </a:r>
            <a:endParaRPr lang="en-US" altLang="zh-CN" sz="1800" b="1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0257" name="Picture 3" descr="C:\Users\admin\Desktop\shutterstock_25072681 [转换].png"/>
          <p:cNvPicPr>
            <a:picLocks noChangeAspect="1"/>
          </p:cNvPicPr>
          <p:nvPr/>
        </p:nvPicPr>
        <p:blipFill>
          <a:blip r:embed="rId3"/>
          <a:srcRect l="66959" b="2635"/>
          <a:stretch>
            <a:fillRect/>
          </a:stretch>
        </p:blipFill>
        <p:spPr>
          <a:xfrm>
            <a:off x="6616700" y="4765675"/>
            <a:ext cx="652463" cy="9969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58" name="椭圆 58"/>
          <p:cNvSpPr/>
          <p:nvPr/>
        </p:nvSpPr>
        <p:spPr>
          <a:xfrm>
            <a:off x="7121525" y="4268788"/>
            <a:ext cx="1597025" cy="1919287"/>
          </a:xfrm>
          <a:custGeom>
            <a:avLst/>
            <a:gdLst>
              <a:gd name="txL" fmla="*/ 0 w 1213192"/>
              <a:gd name="txT" fmla="*/ 0 h 1458719"/>
              <a:gd name="txR" fmla="*/ 1213192 w 1213192"/>
              <a:gd name="txB" fmla="*/ 1458719 h 1458719"/>
            </a:gdLst>
            <a:ahLst/>
            <a:cxnLst>
              <a:cxn ang="0">
                <a:pos x="707481" y="0"/>
              </a:cxn>
              <a:cxn ang="0">
                <a:pos x="1946184" y="1237893"/>
              </a:cxn>
              <a:cxn ang="0">
                <a:pos x="1263350" y="2338526"/>
              </a:cxn>
              <a:cxn ang="0">
                <a:pos x="1794573" y="1324338"/>
              </a:cxn>
              <a:cxn ang="0">
                <a:pos x="555869" y="86444"/>
              </a:cxn>
              <a:cxn ang="0">
                <a:pos x="0" y="223706"/>
              </a:cxn>
              <a:cxn ang="0">
                <a:pos x="707481" y="0"/>
              </a:cxn>
            </a:cxnLst>
            <a:rect l="txL" t="txT" r="txR" b="txB"/>
            <a:pathLst>
              <a:path w="1213192" h="1458719">
                <a:moveTo>
                  <a:pt x="441022" y="0"/>
                </a:moveTo>
                <a:cubicBezTo>
                  <a:pt x="867480" y="0"/>
                  <a:pt x="1213192" y="345712"/>
                  <a:pt x="1213192" y="772170"/>
                </a:cubicBezTo>
                <a:cubicBezTo>
                  <a:pt x="1213192" y="1073435"/>
                  <a:pt x="1040665" y="1334403"/>
                  <a:pt x="787534" y="1458719"/>
                </a:cubicBezTo>
                <a:cubicBezTo>
                  <a:pt x="987967" y="1320022"/>
                  <a:pt x="1118682" y="1088322"/>
                  <a:pt x="1118682" y="826092"/>
                </a:cubicBezTo>
                <a:cubicBezTo>
                  <a:pt x="1118682" y="399634"/>
                  <a:pt x="772970" y="53922"/>
                  <a:pt x="346512" y="53922"/>
                </a:cubicBezTo>
                <a:cubicBezTo>
                  <a:pt x="221319" y="53922"/>
                  <a:pt x="103084" y="83716"/>
                  <a:pt x="0" y="139543"/>
                </a:cubicBezTo>
                <a:cubicBezTo>
                  <a:pt x="124541" y="51269"/>
                  <a:pt x="276794" y="0"/>
                  <a:pt x="441022" y="0"/>
                </a:cubicBezTo>
                <a:close/>
              </a:path>
            </a:pathLst>
          </a:custGeom>
          <a:gradFill rotWithShape="1">
            <a:gsLst>
              <a:gs pos="0">
                <a:srgbClr val="FFFFFF">
                  <a:alpha val="100000"/>
                </a:srgbClr>
              </a:gs>
              <a:gs pos="12000">
                <a:srgbClr val="FFFFFF">
                  <a:alpha val="100000"/>
                </a:srgbClr>
              </a:gs>
              <a:gs pos="46271">
                <a:srgbClr val="FFFFFF">
                  <a:alpha val="100000"/>
                </a:srgbClr>
              </a:gs>
              <a:gs pos="84000">
                <a:srgbClr val="FFFFFF">
                  <a:alpha val="100000"/>
                </a:srgbClr>
              </a:gs>
              <a:gs pos="100000">
                <a:srgbClr val="FFFFFF">
                  <a:alpha val="100000"/>
                </a:srgbClr>
              </a:gs>
            </a:gsLst>
            <a:lin ang="10800000" scaled="1"/>
            <a:tileRect/>
          </a:gradFill>
          <a:ln w="3175">
            <a:noFill/>
          </a:ln>
        </p:spPr>
        <p:txBody>
          <a:bodyPr/>
          <a:p>
            <a:endParaRPr lang="zh-CN" altLang="en-US"/>
          </a:p>
        </p:txBody>
      </p:sp>
      <p:grpSp>
        <p:nvGrpSpPr>
          <p:cNvPr id="17457" name="Group 49"/>
          <p:cNvGrpSpPr/>
          <p:nvPr/>
        </p:nvGrpSpPr>
        <p:grpSpPr>
          <a:xfrm>
            <a:off x="788988" y="4178300"/>
            <a:ext cx="2151062" cy="2132013"/>
            <a:chOff x="0" y="0"/>
            <a:chExt cx="1612223" cy="1599444"/>
          </a:xfrm>
        </p:grpSpPr>
        <p:sp>
          <p:nvSpPr>
            <p:cNvPr id="10279" name="椭圆 48"/>
            <p:cNvSpPr/>
            <p:nvPr/>
          </p:nvSpPr>
          <p:spPr>
            <a:xfrm>
              <a:off x="0" y="0"/>
              <a:ext cx="1528120" cy="1529558"/>
            </a:xfrm>
            <a:prstGeom prst="ellipse">
              <a:avLst/>
            </a:prstGeom>
            <a:solidFill>
              <a:srgbClr val="7F7F7F"/>
            </a:solidFill>
            <a:ln w="9525">
              <a:noFill/>
            </a:ln>
          </p:spPr>
          <p:txBody>
            <a:bodyPr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0280" name="椭圆 49"/>
            <p:cNvSpPr/>
            <p:nvPr/>
          </p:nvSpPr>
          <p:spPr>
            <a:xfrm>
              <a:off x="76168" y="69886"/>
              <a:ext cx="1528120" cy="1529558"/>
            </a:xfrm>
            <a:prstGeom prst="ellipse">
              <a:avLst/>
            </a:pr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0" scaled="1"/>
              <a:tileRect/>
            </a:gradFill>
            <a:ln w="3175">
              <a:noFill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281" name="椭圆 50"/>
            <p:cNvSpPr/>
            <p:nvPr/>
          </p:nvSpPr>
          <p:spPr>
            <a:xfrm>
              <a:off x="139600" y="204557"/>
              <a:ext cx="1360848" cy="1360848"/>
            </a:xfrm>
            <a:prstGeom prst="ellipse">
              <a:avLst/>
            </a:prstGeom>
            <a:solidFill>
              <a:schemeClr val="bg1"/>
            </a:soli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282" name="矩形 51"/>
            <p:cNvSpPr/>
            <p:nvPr/>
          </p:nvSpPr>
          <p:spPr>
            <a:xfrm>
              <a:off x="736291" y="702040"/>
              <a:ext cx="791829" cy="27707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个人</a:t>
              </a:r>
              <a:endParaRPr lang="zh-CN" altLang="en-US" sz="18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pic>
          <p:nvPicPr>
            <p:cNvPr id="10283" name="Picture 3" descr="C:\Users\admin\Desktop\shutterstock_25072681 [转换].png"/>
            <p:cNvPicPr>
              <a:picLocks noChangeAspect="1"/>
            </p:cNvPicPr>
            <p:nvPr/>
          </p:nvPicPr>
          <p:blipFill>
            <a:blip r:embed="rId4"/>
            <a:srcRect r="58806"/>
            <a:stretch>
              <a:fillRect/>
            </a:stretch>
          </p:blipFill>
          <p:spPr>
            <a:xfrm>
              <a:off x="333563" y="472321"/>
              <a:ext cx="610727" cy="768093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0284" name="椭圆 58"/>
            <p:cNvSpPr/>
            <p:nvPr/>
          </p:nvSpPr>
          <p:spPr>
            <a:xfrm>
              <a:off x="414488" y="73754"/>
              <a:ext cx="1197735" cy="1440134"/>
            </a:xfrm>
            <a:custGeom>
              <a:avLst/>
              <a:gdLst>
                <a:gd name="txL" fmla="*/ 0 w 1213192"/>
                <a:gd name="txT" fmla="*/ 0 h 1458719"/>
                <a:gd name="txR" fmla="*/ 1213192 w 1213192"/>
                <a:gd name="txB" fmla="*/ 1458719 h 1458719"/>
              </a:gdLst>
              <a:ahLst/>
              <a:cxnLst>
                <a:cxn ang="0">
                  <a:pos x="398024" y="0"/>
                </a:cxn>
                <a:cxn ang="0">
                  <a:pos x="1094912" y="696888"/>
                </a:cxn>
                <a:cxn ang="0">
                  <a:pos x="710753" y="1316502"/>
                </a:cxn>
                <a:cxn ang="0">
                  <a:pos x="1009617" y="745553"/>
                </a:cxn>
                <a:cxn ang="0">
                  <a:pos x="312728" y="48665"/>
                </a:cxn>
                <a:cxn ang="0">
                  <a:pos x="0" y="125939"/>
                </a:cxn>
                <a:cxn ang="0">
                  <a:pos x="398024" y="0"/>
                </a:cxn>
              </a:cxnLst>
              <a:rect l="txL" t="txT" r="txR" b="txB"/>
              <a:pathLst>
                <a:path w="1213192" h="1458719">
                  <a:moveTo>
                    <a:pt x="441022" y="0"/>
                  </a:moveTo>
                  <a:cubicBezTo>
                    <a:pt x="867480" y="0"/>
                    <a:pt x="1213192" y="345712"/>
                    <a:pt x="1213192" y="772170"/>
                  </a:cubicBezTo>
                  <a:cubicBezTo>
                    <a:pt x="1213192" y="1073435"/>
                    <a:pt x="1040665" y="1334403"/>
                    <a:pt x="787534" y="1458719"/>
                  </a:cubicBezTo>
                  <a:cubicBezTo>
                    <a:pt x="987967" y="1320022"/>
                    <a:pt x="1118682" y="1088322"/>
                    <a:pt x="1118682" y="826092"/>
                  </a:cubicBezTo>
                  <a:cubicBezTo>
                    <a:pt x="1118682" y="399634"/>
                    <a:pt x="772970" y="53922"/>
                    <a:pt x="346512" y="53922"/>
                  </a:cubicBezTo>
                  <a:cubicBezTo>
                    <a:pt x="221319" y="53922"/>
                    <a:pt x="103084" y="83716"/>
                    <a:pt x="0" y="139543"/>
                  </a:cubicBezTo>
                  <a:cubicBezTo>
                    <a:pt x="124541" y="51269"/>
                    <a:pt x="276794" y="0"/>
                    <a:pt x="44102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12000">
                  <a:srgbClr val="FFFFFF">
                    <a:alpha val="100000"/>
                  </a:srgbClr>
                </a:gs>
                <a:gs pos="46271">
                  <a:srgbClr val="FFFFFF">
                    <a:alpha val="100000"/>
                  </a:srgbClr>
                </a:gs>
                <a:gs pos="84000">
                  <a:srgbClr val="FFFF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10800000" scaled="1"/>
              <a:tileRect/>
            </a:gradFill>
            <a:ln w="3175">
              <a:noFill/>
            </a:ln>
          </p:spPr>
          <p:txBody>
            <a:bodyPr/>
            <a:p>
              <a:endParaRPr lang="zh-CN" altLang="en-US"/>
            </a:p>
          </p:txBody>
        </p:sp>
      </p:grpSp>
      <p:sp>
        <p:nvSpPr>
          <p:cNvPr id="17464" name="Text Box 11"/>
          <p:cNvSpPr/>
          <p:nvPr/>
        </p:nvSpPr>
        <p:spPr>
          <a:xfrm>
            <a:off x="557213" y="1290638"/>
            <a:ext cx="11010900" cy="11988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just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三个月的时间里，自己收获的不止是技术，更有我们团结友爱的团队</a:t>
            </a:r>
            <a:r>
              <a:rPr lang="en-US" altLang="zh-CN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研发部门影像云组，一根筷子容易弯，十根筷子折不断，诸如影像云平台这种时间紧任务重，客户要求高的项目，在我们团队从无懈怠之心，历经重重困难，最终必能代表智康云向用户交出一套优秀的系统！</a:t>
            </a: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465" name="直接连接符 65"/>
          <p:cNvSpPr/>
          <p:nvPr/>
        </p:nvSpPr>
        <p:spPr>
          <a:xfrm>
            <a:off x="696913" y="1208088"/>
            <a:ext cx="10871200" cy="1587"/>
          </a:xfrm>
          <a:prstGeom prst="line">
            <a:avLst/>
          </a:prstGeom>
          <a:ln w="952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0262" name="Text Box 11"/>
          <p:cNvSpPr/>
          <p:nvPr/>
        </p:nvSpPr>
        <p:spPr>
          <a:xfrm>
            <a:off x="6403975" y="6362700"/>
            <a:ext cx="480695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0263" name="Group 67"/>
          <p:cNvGrpSpPr/>
          <p:nvPr/>
        </p:nvGrpSpPr>
        <p:grpSpPr>
          <a:xfrm>
            <a:off x="11274425" y="6423025"/>
            <a:ext cx="312738" cy="312738"/>
            <a:chOff x="0" y="0"/>
            <a:chExt cx="1368425" cy="1368425"/>
          </a:xfrm>
        </p:grpSpPr>
        <p:sp>
          <p:nvSpPr>
            <p:cNvPr id="10274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0275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0276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0277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0278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  <p:grpSp>
        <p:nvGrpSpPr>
          <p:cNvPr id="10264" name="组合 80"/>
          <p:cNvGrpSpPr/>
          <p:nvPr/>
        </p:nvGrpSpPr>
        <p:grpSpPr>
          <a:xfrm>
            <a:off x="700088" y="741363"/>
            <a:ext cx="5049837" cy="461962"/>
            <a:chOff x="700088" y="741363"/>
            <a:chExt cx="5050475" cy="461665"/>
          </a:xfrm>
        </p:grpSpPr>
        <p:sp>
          <p:nvSpPr>
            <p:cNvPr id="10267" name="TextBox 108"/>
            <p:cNvSpPr/>
            <p:nvPr/>
          </p:nvSpPr>
          <p:spPr>
            <a:xfrm>
              <a:off x="988517" y="741363"/>
              <a:ext cx="2363147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zh-CN" altLang="en-US" sz="2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工作收获</a:t>
              </a:r>
              <a:r>
                <a:rPr lang="en-US" altLang="zh-CN" sz="2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—</a:t>
              </a:r>
              <a:r>
                <a:rPr lang="zh-CN" altLang="en-US" sz="2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团队</a:t>
              </a:r>
              <a:endPara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10268" name="组合 82"/>
            <p:cNvGrpSpPr/>
            <p:nvPr/>
          </p:nvGrpSpPr>
          <p:grpSpPr>
            <a:xfrm>
              <a:off x="700088" y="789179"/>
              <a:ext cx="5050475" cy="352482"/>
              <a:chOff x="700088" y="789179"/>
              <a:chExt cx="5050475" cy="352482"/>
            </a:xfrm>
          </p:grpSpPr>
          <p:sp>
            <p:nvSpPr>
              <p:cNvPr id="10269" name="矩形 109"/>
              <p:cNvSpPr/>
              <p:nvPr/>
            </p:nvSpPr>
            <p:spPr>
              <a:xfrm>
                <a:off x="3347085" y="803107"/>
                <a:ext cx="2403478" cy="33855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r>
                  <a:rPr lang="en-US" altLang="zh-CN" sz="1600" dirty="0">
                    <a:solidFill>
                      <a:srgbClr val="000000"/>
                    </a:solidFill>
                    <a:latin typeface="Arial" panose="020B0604020202020204" pitchFamily="34" charset="0"/>
                    <a:sym typeface="Arial" panose="020B0604020202020204" pitchFamily="34" charset="0"/>
                  </a:rPr>
                  <a:t>Work  Harvests — Team</a:t>
                </a:r>
                <a:endPara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0270" name="直接连接符 128"/>
              <p:cNvSpPr/>
              <p:nvPr/>
            </p:nvSpPr>
            <p:spPr>
              <a:xfrm>
                <a:off x="3327382" y="789179"/>
                <a:ext cx="1" cy="337200"/>
              </a:xfrm>
              <a:prstGeom prst="line">
                <a:avLst/>
              </a:prstGeom>
              <a:ln w="9525" cap="flat" cmpd="sng">
                <a:solidFill>
                  <a:schemeClr val="tx1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  <p:grpSp>
            <p:nvGrpSpPr>
              <p:cNvPr id="10271" name="Group 118"/>
              <p:cNvGrpSpPr/>
              <p:nvPr/>
            </p:nvGrpSpPr>
            <p:grpSpPr>
              <a:xfrm>
                <a:off x="700088" y="817713"/>
                <a:ext cx="287790" cy="288289"/>
                <a:chOff x="0" y="0"/>
                <a:chExt cx="215800" cy="215800"/>
              </a:xfrm>
            </p:grpSpPr>
            <p:sp>
              <p:nvSpPr>
                <p:cNvPr id="10272" name="椭圆 124"/>
                <p:cNvSpPr/>
                <p:nvPr/>
              </p:nvSpPr>
              <p:spPr>
                <a:xfrm flipH="1">
                  <a:off x="0" y="0"/>
                  <a:ext cx="215800" cy="215800"/>
                </a:xfrm>
                <a:prstGeom prst="ellipse">
                  <a:avLst/>
                </a:prstGeom>
                <a:solidFill>
                  <a:srgbClr val="C00000"/>
                </a:solidFill>
                <a:ln w="38100" cap="sq" cmpd="sng">
                  <a:solidFill>
                    <a:srgbClr val="C8C6BD"/>
                  </a:solidFill>
                  <a:prstDash val="solid"/>
                  <a:headEnd type="none" w="med" len="med"/>
                  <a:tailEnd type="none" w="med" len="med"/>
                </a:ln>
              </p:spPr>
              <p:txBody>
                <a:bodyPr anchor="ctr"/>
                <a:lstStyle>
                  <a:lvl1pPr marL="457200" indent="-4572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4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  <a:sym typeface="Calibri" panose="020F0502020204030204" pitchFamily="34" charset="0"/>
                    </a:defRPr>
                  </a:lvl1pPr>
                  <a:lvl2pPr marL="990600" indent="-3810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37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2pPr>
                  <a:lvl3pPr marL="15240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3pPr>
                  <a:lvl4pPr marL="21336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–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4pPr>
                  <a:lvl5pPr marL="2743200" indent="-304800" algn="l" defTabSz="0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600">
                      <a:solidFill>
                        <a:schemeClr val="tx1"/>
                      </a:solidFill>
                      <a:latin typeface="+mn-lt"/>
                      <a:ea typeface="+mn-ea"/>
                      <a:sym typeface="Calibri" panose="020F0502020204030204" pitchFamily="34" charset="0"/>
                    </a:defRPr>
                  </a:lvl5pPr>
                </a:lstStyle>
                <a:p>
                  <a:pPr marL="0" lvl="0" indent="0" algn="ctr" defTabSz="914400" eaLnBrk="1" hangingPunct="1">
                    <a:spcBef>
                      <a:spcPct val="0"/>
                    </a:spcBef>
                    <a:buNone/>
                  </a:pPr>
                  <a:endParaRPr lang="zh-CN" altLang="zh-CN" sz="2400" dirty="0">
                    <a:solidFill>
                      <a:srgbClr val="FFFFFF"/>
                    </a:solidFill>
                    <a:latin typeface="宋体" panose="02010600030101010101" pitchFamily="2" charset="-122"/>
                    <a:sym typeface="宋体" panose="02010600030101010101" pitchFamily="2" charset="-122"/>
                  </a:endParaRPr>
                </a:p>
              </p:txBody>
            </p:sp>
            <p:sp>
              <p:nvSpPr>
                <p:cNvPr id="10273" name="Freeform 15"/>
                <p:cNvSpPr>
                  <a:spLocks noEditPoints="1"/>
                </p:cNvSpPr>
                <p:nvPr/>
              </p:nvSpPr>
              <p:spPr>
                <a:xfrm>
                  <a:off x="52914" y="45675"/>
                  <a:ext cx="109973" cy="124451"/>
                </a:xfrm>
                <a:custGeom>
                  <a:avLst/>
                  <a:gdLst>
                    <a:gd name="txL" fmla="*/ 0 w 423"/>
                    <a:gd name="txT" fmla="*/ 0 h 526"/>
                    <a:gd name="txR" fmla="*/ 423 w 423"/>
                    <a:gd name="txB" fmla="*/ 526 h 526"/>
                  </a:gdLst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0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txL" t="txT" r="txR" b="txB"/>
                  <a:pathLst>
                    <a:path w="423" h="526">
                      <a:moveTo>
                        <a:pt x="217" y="318"/>
                      </a:moveTo>
                      <a:cubicBezTo>
                        <a:pt x="218" y="319"/>
                        <a:pt x="218" y="319"/>
                        <a:pt x="219" y="319"/>
                      </a:cubicBezTo>
                      <a:cubicBezTo>
                        <a:pt x="219" y="374"/>
                        <a:pt x="219" y="374"/>
                        <a:pt x="219" y="374"/>
                      </a:cubicBezTo>
                      <a:cubicBezTo>
                        <a:pt x="214" y="375"/>
                        <a:pt x="209" y="376"/>
                        <a:pt x="204" y="375"/>
                      </a:cubicBezTo>
                      <a:cubicBezTo>
                        <a:pt x="204" y="312"/>
                        <a:pt x="204" y="312"/>
                        <a:pt x="204" y="312"/>
                      </a:cubicBezTo>
                      <a:cubicBezTo>
                        <a:pt x="208" y="314"/>
                        <a:pt x="213" y="316"/>
                        <a:pt x="217" y="318"/>
                      </a:cubicBezTo>
                      <a:close/>
                      <a:moveTo>
                        <a:pt x="188" y="235"/>
                      </a:moveTo>
                      <a:cubicBezTo>
                        <a:pt x="184" y="240"/>
                        <a:pt x="181" y="249"/>
                        <a:pt x="184" y="258"/>
                      </a:cubicBezTo>
                      <a:cubicBezTo>
                        <a:pt x="185" y="263"/>
                        <a:pt x="188" y="267"/>
                        <a:pt x="192" y="270"/>
                      </a:cubicBezTo>
                      <a:cubicBezTo>
                        <a:pt x="192" y="232"/>
                        <a:pt x="192" y="232"/>
                        <a:pt x="192" y="232"/>
                      </a:cubicBezTo>
                      <a:cubicBezTo>
                        <a:pt x="191" y="233"/>
                        <a:pt x="189" y="234"/>
                        <a:pt x="188" y="235"/>
                      </a:cubicBezTo>
                      <a:close/>
                      <a:moveTo>
                        <a:pt x="210" y="227"/>
                      </a:moveTo>
                      <a:cubicBezTo>
                        <a:pt x="208" y="227"/>
                        <a:pt x="206" y="227"/>
                        <a:pt x="204" y="227"/>
                      </a:cubicBezTo>
                      <a:cubicBezTo>
                        <a:pt x="204" y="278"/>
                        <a:pt x="204" y="278"/>
                        <a:pt x="204" y="278"/>
                      </a:cubicBezTo>
                      <a:cubicBezTo>
                        <a:pt x="209" y="280"/>
                        <a:pt x="213" y="282"/>
                        <a:pt x="218" y="284"/>
                      </a:cubicBezTo>
                      <a:cubicBezTo>
                        <a:pt x="218" y="285"/>
                        <a:pt x="219" y="285"/>
                        <a:pt x="219" y="285"/>
                      </a:cubicBezTo>
                      <a:cubicBezTo>
                        <a:pt x="219" y="227"/>
                        <a:pt x="219" y="227"/>
                        <a:pt x="219" y="227"/>
                      </a:cubicBezTo>
                      <a:cubicBezTo>
                        <a:pt x="216" y="227"/>
                        <a:pt x="213" y="227"/>
                        <a:pt x="210" y="227"/>
                      </a:cubicBezTo>
                      <a:close/>
                      <a:moveTo>
                        <a:pt x="423" y="397"/>
                      </a:moveTo>
                      <a:cubicBezTo>
                        <a:pt x="423" y="514"/>
                        <a:pt x="328" y="526"/>
                        <a:pt x="212" y="526"/>
                      </a:cubicBezTo>
                      <a:cubicBezTo>
                        <a:pt x="95" y="526"/>
                        <a:pt x="0" y="514"/>
                        <a:pt x="0" y="397"/>
                      </a:cubicBezTo>
                      <a:cubicBezTo>
                        <a:pt x="0" y="291"/>
                        <a:pt x="79" y="121"/>
                        <a:pt x="180" y="91"/>
                      </a:cubicBezTo>
                      <a:cubicBezTo>
                        <a:pt x="143" y="78"/>
                        <a:pt x="115" y="42"/>
                        <a:pt x="115" y="0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ubicBezTo>
                        <a:pt x="122" y="4"/>
                        <a:pt x="131" y="6"/>
                        <a:pt x="140" y="6"/>
                      </a:cubicBezTo>
                      <a:cubicBezTo>
                        <a:pt x="149" y="6"/>
                        <a:pt x="157" y="4"/>
                        <a:pt x="164" y="0"/>
                      </a:cubicBezTo>
                      <a:cubicBezTo>
                        <a:pt x="170" y="4"/>
                        <a:pt x="179" y="6"/>
                        <a:pt x="188" y="6"/>
                      </a:cubicBezTo>
                      <a:cubicBezTo>
                        <a:pt x="197" y="6"/>
                        <a:pt x="205" y="4"/>
                        <a:pt x="212" y="0"/>
                      </a:cubicBezTo>
                      <a:cubicBezTo>
                        <a:pt x="218" y="4"/>
                        <a:pt x="226" y="6"/>
                        <a:pt x="235" y="6"/>
                      </a:cubicBezTo>
                      <a:cubicBezTo>
                        <a:pt x="244" y="6"/>
                        <a:pt x="253" y="4"/>
                        <a:pt x="259" y="0"/>
                      </a:cubicBezTo>
                      <a:cubicBezTo>
                        <a:pt x="266" y="4"/>
                        <a:pt x="274" y="6"/>
                        <a:pt x="283" y="6"/>
                      </a:cubicBezTo>
                      <a:cubicBezTo>
                        <a:pt x="292" y="6"/>
                        <a:pt x="301" y="4"/>
                        <a:pt x="308" y="0"/>
                      </a:cubicBezTo>
                      <a:cubicBezTo>
                        <a:pt x="308" y="42"/>
                        <a:pt x="280" y="78"/>
                        <a:pt x="243" y="91"/>
                      </a:cubicBezTo>
                      <a:cubicBezTo>
                        <a:pt x="344" y="121"/>
                        <a:pt x="423" y="291"/>
                        <a:pt x="423" y="397"/>
                      </a:cubicBezTo>
                      <a:close/>
                      <a:moveTo>
                        <a:pt x="267" y="325"/>
                      </a:moveTo>
                      <a:cubicBezTo>
                        <a:pt x="261" y="308"/>
                        <a:pt x="247" y="299"/>
                        <a:pt x="231" y="291"/>
                      </a:cubicBezTo>
                      <a:cubicBezTo>
                        <a:pt x="231" y="230"/>
                        <a:pt x="231" y="230"/>
                        <a:pt x="231" y="230"/>
                      </a:cubicBezTo>
                      <a:cubicBezTo>
                        <a:pt x="237" y="233"/>
                        <a:pt x="243" y="237"/>
                        <a:pt x="248" y="241"/>
                      </a:cubicBezTo>
                      <a:cubicBezTo>
                        <a:pt x="250" y="242"/>
                        <a:pt x="251" y="243"/>
                        <a:pt x="253" y="244"/>
                      </a:cubicBezTo>
                      <a:cubicBezTo>
                        <a:pt x="256" y="235"/>
                        <a:pt x="259" y="227"/>
                        <a:pt x="262" y="219"/>
                      </a:cubicBezTo>
                      <a:cubicBezTo>
                        <a:pt x="253" y="213"/>
                        <a:pt x="243" y="208"/>
                        <a:pt x="231" y="205"/>
                      </a:cubicBezTo>
                      <a:cubicBezTo>
                        <a:pt x="231" y="182"/>
                        <a:pt x="231" y="182"/>
                        <a:pt x="231" y="182"/>
                      </a:cubicBezTo>
                      <a:cubicBezTo>
                        <a:pt x="219" y="182"/>
                        <a:pt x="219" y="182"/>
                        <a:pt x="219" y="182"/>
                      </a:cubicBezTo>
                      <a:cubicBezTo>
                        <a:pt x="219" y="204"/>
                        <a:pt x="219" y="204"/>
                        <a:pt x="219" y="204"/>
                      </a:cubicBezTo>
                      <a:cubicBezTo>
                        <a:pt x="215" y="204"/>
                        <a:pt x="212" y="204"/>
                        <a:pt x="207" y="204"/>
                      </a:cubicBezTo>
                      <a:cubicBezTo>
                        <a:pt x="206" y="204"/>
                        <a:pt x="205" y="204"/>
                        <a:pt x="204" y="204"/>
                      </a:cubicBezTo>
                      <a:cubicBezTo>
                        <a:pt x="204" y="182"/>
                        <a:pt x="204" y="182"/>
                        <a:pt x="204" y="182"/>
                      </a:cubicBezTo>
                      <a:cubicBezTo>
                        <a:pt x="192" y="182"/>
                        <a:pt x="192" y="182"/>
                        <a:pt x="192" y="182"/>
                      </a:cubicBezTo>
                      <a:cubicBezTo>
                        <a:pt x="192" y="207"/>
                        <a:pt x="192" y="207"/>
                        <a:pt x="192" y="207"/>
                      </a:cubicBezTo>
                      <a:cubicBezTo>
                        <a:pt x="184" y="209"/>
                        <a:pt x="177" y="214"/>
                        <a:pt x="171" y="219"/>
                      </a:cubicBezTo>
                      <a:cubicBezTo>
                        <a:pt x="163" y="227"/>
                        <a:pt x="156" y="238"/>
                        <a:pt x="156" y="254"/>
                      </a:cubicBezTo>
                      <a:cubicBezTo>
                        <a:pt x="156" y="270"/>
                        <a:pt x="161" y="281"/>
                        <a:pt x="170" y="290"/>
                      </a:cubicBezTo>
                      <a:cubicBezTo>
                        <a:pt x="177" y="296"/>
                        <a:pt x="184" y="301"/>
                        <a:pt x="192" y="305"/>
                      </a:cubicBezTo>
                      <a:cubicBezTo>
                        <a:pt x="192" y="373"/>
                        <a:pt x="192" y="373"/>
                        <a:pt x="192" y="373"/>
                      </a:cubicBezTo>
                      <a:cubicBezTo>
                        <a:pt x="183" y="370"/>
                        <a:pt x="176" y="364"/>
                        <a:pt x="169" y="359"/>
                      </a:cubicBezTo>
                      <a:cubicBezTo>
                        <a:pt x="168" y="358"/>
                        <a:pt x="167" y="357"/>
                        <a:pt x="165" y="357"/>
                      </a:cubicBezTo>
                      <a:cubicBezTo>
                        <a:pt x="161" y="365"/>
                        <a:pt x="157" y="373"/>
                        <a:pt x="153" y="381"/>
                      </a:cubicBezTo>
                      <a:cubicBezTo>
                        <a:pt x="159" y="385"/>
                        <a:pt x="165" y="388"/>
                        <a:pt x="172" y="391"/>
                      </a:cubicBezTo>
                      <a:cubicBezTo>
                        <a:pt x="178" y="394"/>
                        <a:pt x="185" y="396"/>
                        <a:pt x="192" y="397"/>
                      </a:cubicBezTo>
                      <a:cubicBezTo>
                        <a:pt x="192" y="421"/>
                        <a:pt x="192" y="421"/>
                        <a:pt x="192" y="421"/>
                      </a:cubicBezTo>
                      <a:cubicBezTo>
                        <a:pt x="204" y="421"/>
                        <a:pt x="204" y="421"/>
                        <a:pt x="204" y="421"/>
                      </a:cubicBezTo>
                      <a:cubicBezTo>
                        <a:pt x="204" y="399"/>
                        <a:pt x="204" y="399"/>
                        <a:pt x="204" y="399"/>
                      </a:cubicBezTo>
                      <a:cubicBezTo>
                        <a:pt x="209" y="399"/>
                        <a:pt x="214" y="398"/>
                        <a:pt x="219" y="398"/>
                      </a:cubicBezTo>
                      <a:cubicBezTo>
                        <a:pt x="219" y="421"/>
                        <a:pt x="219" y="421"/>
                        <a:pt x="219" y="421"/>
                      </a:cubicBezTo>
                      <a:cubicBezTo>
                        <a:pt x="231" y="421"/>
                        <a:pt x="231" y="421"/>
                        <a:pt x="231" y="421"/>
                      </a:cubicBezTo>
                      <a:cubicBezTo>
                        <a:pt x="231" y="395"/>
                        <a:pt x="231" y="395"/>
                        <a:pt x="231" y="395"/>
                      </a:cubicBezTo>
                      <a:cubicBezTo>
                        <a:pt x="236" y="393"/>
                        <a:pt x="241" y="391"/>
                        <a:pt x="245" y="388"/>
                      </a:cubicBezTo>
                      <a:cubicBezTo>
                        <a:pt x="257" y="381"/>
                        <a:pt x="266" y="369"/>
                        <a:pt x="269" y="352"/>
                      </a:cubicBezTo>
                      <a:cubicBezTo>
                        <a:pt x="271" y="343"/>
                        <a:pt x="270" y="333"/>
                        <a:pt x="267" y="325"/>
                      </a:cubicBezTo>
                      <a:close/>
                      <a:moveTo>
                        <a:pt x="231" y="326"/>
                      </a:moveTo>
                      <a:cubicBezTo>
                        <a:pt x="231" y="368"/>
                        <a:pt x="231" y="368"/>
                        <a:pt x="231" y="368"/>
                      </a:cubicBezTo>
                      <a:cubicBezTo>
                        <a:pt x="232" y="367"/>
                        <a:pt x="234" y="365"/>
                        <a:pt x="235" y="364"/>
                      </a:cubicBezTo>
                      <a:cubicBezTo>
                        <a:pt x="239" y="359"/>
                        <a:pt x="242" y="352"/>
                        <a:pt x="241" y="344"/>
                      </a:cubicBezTo>
                      <a:cubicBezTo>
                        <a:pt x="241" y="336"/>
                        <a:pt x="236" y="330"/>
                        <a:pt x="231" y="326"/>
                      </a:cubicBezTo>
                      <a:close/>
                    </a:path>
                  </a:pathLst>
                </a:custGeom>
                <a:solidFill>
                  <a:schemeClr val="bg1">
                    <a:alpha val="100000"/>
                  </a:schemeClr>
                </a:solidFill>
                <a:ln w="317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</p:grpSp>
        </p:grpSp>
      </p:grpSp>
      <p:pic>
        <p:nvPicPr>
          <p:cNvPr id="10265" name="Picture 3" descr="C:\Users\admin\Desktop\shutterstock_25072681 [转换].png"/>
          <p:cNvPicPr>
            <a:picLocks noChangeAspect="1"/>
          </p:cNvPicPr>
          <p:nvPr/>
        </p:nvPicPr>
        <p:blipFill>
          <a:blip r:embed="rId3"/>
          <a:srcRect l="66959" b="2635"/>
          <a:stretch>
            <a:fillRect/>
          </a:stretch>
        </p:blipFill>
        <p:spPr>
          <a:xfrm>
            <a:off x="7104063" y="4765675"/>
            <a:ext cx="652462" cy="9969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66" name="Picture 3" descr="C:\Users\admin\Desktop\shutterstock_25072681 [转换].png"/>
          <p:cNvPicPr>
            <a:picLocks noChangeAspect="1"/>
          </p:cNvPicPr>
          <p:nvPr/>
        </p:nvPicPr>
        <p:blipFill>
          <a:blip r:embed="rId3"/>
          <a:srcRect l="66959" b="2635"/>
          <a:stretch>
            <a:fillRect/>
          </a:stretch>
        </p:blipFill>
        <p:spPr>
          <a:xfrm>
            <a:off x="6838950" y="5106988"/>
            <a:ext cx="652463" cy="9969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4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" dur="500"/>
                                        <p:tgtEl>
                                          <p:spTgt spid="17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/>
                                        <p:tgtEl>
                                          <p:spTgt spid="17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>
                                      <p:cBhvr>
                                        <p:cTn id="14" dur="300"/>
                                        <p:tgtEl>
                                          <p:spTgt spid="17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/>
                                        <p:tgtEl>
                                          <p:spTgt spid="17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right)">
                                      <p:cBhvr>
                                        <p:cTn id="18" dur="300"/>
                                        <p:tgtEl>
                                          <p:spTgt spid="17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1" dur="500"/>
                                        <p:tgtEl>
                                          <p:spTgt spid="17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>
                                      <p:cBhvr>
                                        <p:cTn id="24" dur="500"/>
                                        <p:tgtEl>
                                          <p:spTgt spid="17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2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/>
                                        <p:tgtEl>
                                          <p:spTgt spid="17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filter="wipe(left)">
                                      <p:cBhvr>
                                        <p:cTn id="28" dur="300"/>
                                        <p:tgtEl>
                                          <p:spTgt spid="17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31" dur="500"/>
                                        <p:tgtEl>
                                          <p:spTgt spid="17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34" dur="500"/>
                                        <p:tgtEl>
                                          <p:spTgt spid="17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37" dur="500"/>
                                        <p:tgtEl>
                                          <p:spTgt spid="17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40" dur="500"/>
                                        <p:tgtEl>
                                          <p:spTgt spid="17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43" dur="250"/>
                                        <p:tgtEl>
                                          <p:spTgt spid="17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21" grpId="0" bldLvl="0"/>
      <p:bldP spid="17422" grpId="0" bldLvl="0"/>
      <p:bldP spid="17464" grpId="0" bldLvl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6" name="Picture 5"/>
          <p:cNvPicPr>
            <a:picLocks noChangeAspect="1"/>
          </p:cNvPicPr>
          <p:nvPr/>
        </p:nvPicPr>
        <p:blipFill>
          <a:blip r:embed="rId1"/>
          <a:srcRect l="3261" r="4796" b="808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1267" name="组合 2"/>
          <p:cNvGrpSpPr/>
          <p:nvPr/>
        </p:nvGrpSpPr>
        <p:grpSpPr>
          <a:xfrm>
            <a:off x="1366838" y="2914650"/>
            <a:ext cx="2087562" cy="2087563"/>
            <a:chOff x="1367168" y="2914573"/>
            <a:chExt cx="2087563" cy="2087562"/>
          </a:xfrm>
        </p:grpSpPr>
        <p:sp>
          <p:nvSpPr>
            <p:cNvPr id="11296" name="椭圆 32"/>
            <p:cNvSpPr/>
            <p:nvPr/>
          </p:nvSpPr>
          <p:spPr>
            <a:xfrm>
              <a:off x="1367168" y="2914573"/>
              <a:ext cx="2087563" cy="2087562"/>
            </a:xfrm>
            <a:prstGeom prst="ellipse">
              <a:avLst/>
            </a:prstGeom>
            <a:solidFill>
              <a:srgbClr val="7F7F7F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297" name="椭圆 12"/>
            <p:cNvSpPr/>
            <p:nvPr/>
          </p:nvSpPr>
          <p:spPr>
            <a:xfrm>
              <a:off x="1489913" y="3040994"/>
              <a:ext cx="1839915" cy="9358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5252" y="0"/>
                </a:cxn>
                <a:cxn ang="0">
                  <a:pos x="1630501" y="934604"/>
                </a:cxn>
                <a:cxn ang="0">
                  <a:pos x="0" y="934604"/>
                </a:cxn>
                <a:cxn ang="0">
                  <a:pos x="815252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2"/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1298" name="TextBox 3"/>
            <p:cNvSpPr/>
            <p:nvPr/>
          </p:nvSpPr>
          <p:spPr>
            <a:xfrm>
              <a:off x="1492282" y="4008706"/>
              <a:ext cx="183984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主要参与项目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11299" name="矩形 25"/>
            <p:cNvSpPr/>
            <p:nvPr/>
          </p:nvSpPr>
          <p:spPr>
            <a:xfrm>
              <a:off x="1547268" y="4404623"/>
              <a:ext cx="1725522" cy="2308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 Major participated projects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1268" name="Group 8"/>
          <p:cNvGrpSpPr/>
          <p:nvPr/>
        </p:nvGrpSpPr>
        <p:grpSpPr>
          <a:xfrm>
            <a:off x="3036888" y="1284288"/>
            <a:ext cx="1479550" cy="1423987"/>
            <a:chOff x="0" y="0"/>
            <a:chExt cx="1110395" cy="1069135"/>
          </a:xfrm>
        </p:grpSpPr>
        <p:sp>
          <p:nvSpPr>
            <p:cNvPr id="11292" name="椭圆 27"/>
            <p:cNvSpPr/>
            <p:nvPr/>
          </p:nvSpPr>
          <p:spPr>
            <a:xfrm>
              <a:off x="41262" y="0"/>
              <a:ext cx="1069133" cy="1069135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grpSp>
          <p:nvGrpSpPr>
            <p:cNvPr id="11293" name="Group 10"/>
            <p:cNvGrpSpPr/>
            <p:nvPr/>
          </p:nvGrpSpPr>
          <p:grpSpPr>
            <a:xfrm>
              <a:off x="0" y="252589"/>
              <a:ext cx="1073858" cy="519774"/>
              <a:chOff x="0" y="0"/>
              <a:chExt cx="1073858" cy="519774"/>
            </a:xfrm>
          </p:grpSpPr>
          <p:sp>
            <p:nvSpPr>
              <p:cNvPr id="11294" name="TextBox 29"/>
              <p:cNvSpPr/>
              <p:nvPr/>
            </p:nvSpPr>
            <p:spPr>
              <a:xfrm>
                <a:off x="184272" y="0"/>
                <a:ext cx="849873" cy="346491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r>
                  <a:rPr lang="zh-CN" altLang="en-US" sz="2400" b="1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经典繁超宋" pitchFamily="1" charset="-122"/>
                  </a:rPr>
                  <a:t>目录</a:t>
                </a:r>
                <a:endParaRPr lang="zh-CN" altLang="en-US" sz="1800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11295" name="TextBox 179"/>
              <p:cNvSpPr/>
              <p:nvPr/>
            </p:nvSpPr>
            <p:spPr>
              <a:xfrm>
                <a:off x="0" y="300248"/>
                <a:ext cx="1073858" cy="21952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r>
                  <a:rPr lang="en-US" altLang="zh-CN" sz="1300" dirty="0">
                    <a:solidFill>
                      <a:srgbClr val="FFFFFF"/>
                    </a:solidFill>
                    <a:latin typeface="Arial" panose="020B0604020202020204" pitchFamily="34" charset="0"/>
                    <a:sym typeface="Arial" panose="020B0604020202020204" pitchFamily="34" charset="0"/>
                  </a:rPr>
                  <a:t>   CONTENTS</a:t>
                </a:r>
                <a:endParaRPr lang="zh-CN" altLang="en-US" sz="1300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1269" name="组合 4"/>
          <p:cNvGrpSpPr/>
          <p:nvPr/>
        </p:nvGrpSpPr>
        <p:grpSpPr>
          <a:xfrm>
            <a:off x="3881438" y="2951163"/>
            <a:ext cx="2087562" cy="2087562"/>
            <a:chOff x="3880798" y="2951277"/>
            <a:chExt cx="2087562" cy="2087562"/>
          </a:xfrm>
        </p:grpSpPr>
        <p:grpSp>
          <p:nvGrpSpPr>
            <p:cNvPr id="11287" name="组合 3"/>
            <p:cNvGrpSpPr/>
            <p:nvPr/>
          </p:nvGrpSpPr>
          <p:grpSpPr>
            <a:xfrm>
              <a:off x="3880798" y="2951277"/>
              <a:ext cx="2087562" cy="2087562"/>
              <a:chOff x="3880798" y="2951277"/>
              <a:chExt cx="2087562" cy="2087562"/>
            </a:xfrm>
          </p:grpSpPr>
          <p:sp>
            <p:nvSpPr>
              <p:cNvPr id="11290" name="椭圆 37"/>
              <p:cNvSpPr/>
              <p:nvPr/>
            </p:nvSpPr>
            <p:spPr>
              <a:xfrm>
                <a:off x="3880798" y="2951277"/>
                <a:ext cx="2087562" cy="2087562"/>
              </a:xfrm>
              <a:prstGeom prst="ellipse">
                <a:avLst/>
              </a:prstGeom>
              <a:solidFill>
                <a:srgbClr val="7F7F7F"/>
              </a:solidFill>
              <a:ln w="190500" cap="sq" cmpd="sng">
                <a:solidFill>
                  <a:srgbClr val="C8C6BD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1291" name="椭圆 12"/>
              <p:cNvSpPr/>
              <p:nvPr/>
            </p:nvSpPr>
            <p:spPr>
              <a:xfrm>
                <a:off x="4004513" y="3054642"/>
                <a:ext cx="1839915" cy="935805"/>
              </a:xfrm>
              <a:custGeom>
                <a:avLst/>
                <a:gdLst>
                  <a:gd name="txL" fmla="*/ 0 w 1872208"/>
                  <a:gd name="txT" fmla="*/ 0 h 936104"/>
                  <a:gd name="txR" fmla="*/ 1872208 w 1872208"/>
                  <a:gd name="txB" fmla="*/ 936104 h 936104"/>
                </a:gdLst>
                <a:ahLst/>
                <a:cxnLst>
                  <a:cxn ang="0">
                    <a:pos x="815252" y="0"/>
                  </a:cxn>
                  <a:cxn ang="0">
                    <a:pos x="1630501" y="934609"/>
                  </a:cxn>
                  <a:cxn ang="0">
                    <a:pos x="0" y="934609"/>
                  </a:cxn>
                  <a:cxn ang="0">
                    <a:pos x="815252" y="0"/>
                  </a:cxn>
                </a:cxnLst>
                <a:rect l="txL" t="txT" r="txR" b="txB"/>
                <a:pathLst>
                  <a:path w="1872208" h="936104">
                    <a:moveTo>
                      <a:pt x="936104" y="0"/>
                    </a:moveTo>
                    <a:cubicBezTo>
                      <a:pt x="1453100" y="0"/>
                      <a:pt x="1872208" y="419108"/>
                      <a:pt x="1872208" y="936104"/>
                    </a:cubicBezTo>
                    <a:lnTo>
                      <a:pt x="0" y="936104"/>
                    </a:lnTo>
                    <a:cubicBezTo>
                      <a:pt x="0" y="419108"/>
                      <a:pt x="419108" y="0"/>
                      <a:pt x="936104" y="0"/>
                    </a:cubicBezTo>
                    <a:close/>
                  </a:path>
                </a:pathLst>
              </a:custGeom>
              <a:blipFill rotWithShape="1">
                <a:blip r:embed="rId3"/>
                <a:stretch>
                  <a:fillRect/>
                </a:stretch>
              </a:blipFill>
              <a:ln w="25400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sp>
          <p:nvSpPr>
            <p:cNvPr id="11288" name="TextBox 3"/>
            <p:cNvSpPr/>
            <p:nvPr/>
          </p:nvSpPr>
          <p:spPr>
            <a:xfrm>
              <a:off x="4006882" y="4008706"/>
              <a:ext cx="183984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工作收获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11289" name="矩形 35"/>
            <p:cNvSpPr/>
            <p:nvPr/>
          </p:nvSpPr>
          <p:spPr>
            <a:xfrm>
              <a:off x="4164330" y="4404624"/>
              <a:ext cx="1458755" cy="2308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Work  harvest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1270" name="组合 5"/>
          <p:cNvGrpSpPr/>
          <p:nvPr/>
        </p:nvGrpSpPr>
        <p:grpSpPr>
          <a:xfrm>
            <a:off x="6383338" y="2928938"/>
            <a:ext cx="2087562" cy="2087562"/>
            <a:chOff x="6382715" y="2928221"/>
            <a:chExt cx="2087563" cy="2087562"/>
          </a:xfrm>
        </p:grpSpPr>
        <p:sp>
          <p:nvSpPr>
            <p:cNvPr id="11283" name="椭圆 22"/>
            <p:cNvSpPr/>
            <p:nvPr/>
          </p:nvSpPr>
          <p:spPr>
            <a:xfrm>
              <a:off x="6382715" y="2928221"/>
              <a:ext cx="2087563" cy="2087562"/>
            </a:xfrm>
            <a:prstGeom prst="ellipse">
              <a:avLst/>
            </a:prstGeom>
            <a:solidFill>
              <a:srgbClr val="C00000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284" name="椭圆 12"/>
            <p:cNvSpPr/>
            <p:nvPr/>
          </p:nvSpPr>
          <p:spPr>
            <a:xfrm>
              <a:off x="6517526" y="3054642"/>
              <a:ext cx="1839914" cy="9358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5249" y="0"/>
                </a:cxn>
                <a:cxn ang="0">
                  <a:pos x="1630497" y="934604"/>
                </a:cxn>
                <a:cxn ang="0">
                  <a:pos x="0" y="934604"/>
                </a:cxn>
                <a:cxn ang="0">
                  <a:pos x="81524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4"/>
              <a:stretch>
                <a:fillRect/>
              </a:stretch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1285" name="TextBox 3"/>
            <p:cNvSpPr/>
            <p:nvPr/>
          </p:nvSpPr>
          <p:spPr>
            <a:xfrm>
              <a:off x="6519895" y="4008706"/>
              <a:ext cx="1839851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个人优缺点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11286" name="矩形 40"/>
            <p:cNvSpPr/>
            <p:nvPr/>
          </p:nvSpPr>
          <p:spPr>
            <a:xfrm>
              <a:off x="6467475" y="4404623"/>
              <a:ext cx="1966164" cy="2308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Advantages and Disadvantages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1271" name="Group 23"/>
          <p:cNvGrpSpPr/>
          <p:nvPr/>
        </p:nvGrpSpPr>
        <p:grpSpPr>
          <a:xfrm>
            <a:off x="8904288" y="2947988"/>
            <a:ext cx="2087562" cy="2087562"/>
            <a:chOff x="0" y="0"/>
            <a:chExt cx="2088232" cy="2088231"/>
          </a:xfrm>
        </p:grpSpPr>
        <p:sp>
          <p:nvSpPr>
            <p:cNvPr id="11279" name="椭圆 42"/>
            <p:cNvSpPr/>
            <p:nvPr/>
          </p:nvSpPr>
          <p:spPr>
            <a:xfrm>
              <a:off x="0" y="0"/>
              <a:ext cx="2088232" cy="2088231"/>
            </a:xfrm>
            <a:prstGeom prst="ellipse">
              <a:avLst/>
            </a:prstGeom>
            <a:solidFill>
              <a:srgbClr val="7F7F7F"/>
            </a:solidFill>
            <a:ln w="190500" cap="sq" cmpd="sng">
              <a:solidFill>
                <a:srgbClr val="C8C6BD"/>
              </a:solidFill>
              <a:prstDash val="solid"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1280" name="椭圆 12"/>
            <p:cNvSpPr/>
            <p:nvPr/>
          </p:nvSpPr>
          <p:spPr>
            <a:xfrm>
              <a:off x="124703" y="106688"/>
              <a:ext cx="1840505" cy="936104"/>
            </a:xfrm>
            <a:custGeom>
              <a:avLst/>
              <a:gdLst>
                <a:gd name="txL" fmla="*/ 0 w 1872208"/>
                <a:gd name="txT" fmla="*/ 0 h 936104"/>
                <a:gd name="txR" fmla="*/ 1872208 w 1872208"/>
                <a:gd name="txB" fmla="*/ 936104 h 936104"/>
              </a:gdLst>
              <a:ahLst/>
              <a:cxnLst>
                <a:cxn ang="0">
                  <a:pos x="816559" y="0"/>
                </a:cxn>
                <a:cxn ang="0">
                  <a:pos x="1633117" y="936104"/>
                </a:cxn>
                <a:cxn ang="0">
                  <a:pos x="0" y="936104"/>
                </a:cxn>
                <a:cxn ang="0">
                  <a:pos x="816559" y="0"/>
                </a:cxn>
              </a:cxnLst>
              <a:rect l="txL" t="txT" r="txR" b="txB"/>
              <a:pathLst>
                <a:path w="1872208" h="936104">
                  <a:moveTo>
                    <a:pt x="936104" y="0"/>
                  </a:moveTo>
                  <a:cubicBezTo>
                    <a:pt x="1453100" y="0"/>
                    <a:pt x="1872208" y="419108"/>
                    <a:pt x="1872208" y="936104"/>
                  </a:cubicBezTo>
                  <a:lnTo>
                    <a:pt x="0" y="936104"/>
                  </a:lnTo>
                  <a:cubicBezTo>
                    <a:pt x="0" y="419108"/>
                    <a:pt x="419108" y="0"/>
                    <a:pt x="936104" y="0"/>
                  </a:cubicBezTo>
                  <a:close/>
                </a:path>
              </a:pathLst>
            </a:custGeom>
            <a:blipFill rotWithShape="1">
              <a:blip r:embed="rId5"/>
            </a:blip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1281" name="TextBox 3"/>
            <p:cNvSpPr/>
            <p:nvPr/>
          </p:nvSpPr>
          <p:spPr>
            <a:xfrm>
              <a:off x="127073" y="1061058"/>
              <a:ext cx="1840439" cy="36945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计划与展望</a:t>
              </a:r>
              <a:endParaRPr lang="zh-CN" altLang="en-US" sz="1800" dirty="0">
                <a:latin typeface="Arial" panose="020B0604020202020204" pitchFamily="34" charset="0"/>
              </a:endParaRPr>
            </a:p>
          </p:txBody>
        </p:sp>
        <p:sp>
          <p:nvSpPr>
            <p:cNvPr id="11282" name="矩形 45"/>
            <p:cNvSpPr/>
            <p:nvPr/>
          </p:nvSpPr>
          <p:spPr>
            <a:xfrm>
              <a:off x="362157" y="1457102"/>
              <a:ext cx="1459222" cy="2309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defTabSz="914400" eaLnBrk="1" hangingPunct="1">
                <a:spcBef>
                  <a:spcPct val="0"/>
                </a:spcBef>
                <a:buNone/>
              </a:pPr>
              <a:r>
                <a:rPr lang="en-US" altLang="zh-CN" sz="900" b="1" dirty="0">
                  <a:solidFill>
                    <a:srgbClr val="FFFFFF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Plans and Prospects</a:t>
              </a:r>
              <a:endParaRPr lang="zh-CN" altLang="en-US" sz="900" b="1" dirty="0">
                <a:solidFill>
                  <a:srgbClr val="FFFFFF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11272" name="Text Box 11"/>
          <p:cNvSpPr/>
          <p:nvPr/>
        </p:nvSpPr>
        <p:spPr>
          <a:xfrm>
            <a:off x="6403975" y="6362700"/>
            <a:ext cx="480695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1273" name="Group 29"/>
          <p:cNvGrpSpPr/>
          <p:nvPr/>
        </p:nvGrpSpPr>
        <p:grpSpPr>
          <a:xfrm>
            <a:off x="11274425" y="6423025"/>
            <a:ext cx="312738" cy="312738"/>
            <a:chOff x="0" y="0"/>
            <a:chExt cx="1368425" cy="1368425"/>
          </a:xfrm>
        </p:grpSpPr>
        <p:sp>
          <p:nvSpPr>
            <p:cNvPr id="11274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1275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1276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1277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1278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290" name="Picture 5"/>
          <p:cNvPicPr>
            <a:picLocks noChangeAspect="1"/>
          </p:cNvPicPr>
          <p:nvPr/>
        </p:nvPicPr>
        <p:blipFill>
          <a:blip r:embed="rId1"/>
          <a:srcRect l="3261" r="4796" b="808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339" name="矩形 1"/>
          <p:cNvSpPr/>
          <p:nvPr/>
        </p:nvSpPr>
        <p:spPr>
          <a:xfrm>
            <a:off x="2317750" y="3886200"/>
            <a:ext cx="1404938" cy="2309813"/>
          </a:xfrm>
          <a:prstGeom prst="rect">
            <a:avLst/>
          </a:prstGeom>
          <a:gradFill rotWithShape="1">
            <a:gsLst>
              <a:gs pos="0">
                <a:srgbClr val="D8D8D8"/>
              </a:gs>
              <a:gs pos="100000">
                <a:srgbClr val="BFBFBF"/>
              </a:gs>
            </a:gsLst>
            <a:lin ang="4200000" scaled="1"/>
            <a:tileRect/>
          </a:gradFill>
          <a:ln w="25400">
            <a:noFill/>
          </a:ln>
        </p:spPr>
        <p:txBody>
          <a:bodyPr anchor="ctr"/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endParaRPr lang="zh-CN" altLang="zh-CN" sz="2400" dirty="0">
              <a:solidFill>
                <a:srgbClr val="FFFFFF"/>
              </a:solidFill>
              <a:latin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14340" name="矩形 2"/>
          <p:cNvSpPr/>
          <p:nvPr/>
        </p:nvSpPr>
        <p:spPr>
          <a:xfrm>
            <a:off x="6646863" y="1808163"/>
            <a:ext cx="1403350" cy="4110037"/>
          </a:xfrm>
          <a:prstGeom prst="rect">
            <a:avLst/>
          </a:prstGeom>
          <a:gradFill rotWithShape="1">
            <a:gsLst>
              <a:gs pos="0">
                <a:srgbClr val="D8D8D8"/>
              </a:gs>
              <a:gs pos="100000">
                <a:srgbClr val="BFBFBF"/>
              </a:gs>
            </a:gsLst>
            <a:lin ang="4200000" scaled="1"/>
            <a:tileRect/>
          </a:gradFill>
          <a:ln w="25400">
            <a:noFill/>
          </a:ln>
        </p:spPr>
        <p:txBody>
          <a:bodyPr anchor="ctr"/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endParaRPr lang="zh-CN" altLang="zh-CN" sz="2400" dirty="0">
              <a:solidFill>
                <a:srgbClr val="FFFFFF"/>
              </a:solidFill>
              <a:latin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14341" name="矩形 3"/>
          <p:cNvSpPr/>
          <p:nvPr/>
        </p:nvSpPr>
        <p:spPr>
          <a:xfrm>
            <a:off x="8815388" y="825500"/>
            <a:ext cx="1404937" cy="5092700"/>
          </a:xfrm>
          <a:prstGeom prst="rect">
            <a:avLst/>
          </a:prstGeom>
          <a:gradFill rotWithShape="1">
            <a:gsLst>
              <a:gs pos="0">
                <a:srgbClr val="00AFC4">
                  <a:alpha val="100000"/>
                </a:srgbClr>
              </a:gs>
              <a:gs pos="29999">
                <a:srgbClr val="00AFC4">
                  <a:alpha val="100000"/>
                </a:srgbClr>
              </a:gs>
              <a:gs pos="82999">
                <a:srgbClr val="C00000">
                  <a:alpha val="100000"/>
                </a:srgbClr>
              </a:gs>
              <a:gs pos="100000">
                <a:srgbClr val="C00000">
                  <a:alpha val="100000"/>
                </a:srgbClr>
              </a:gs>
            </a:gsLst>
            <a:lin ang="4200000" scaled="1"/>
            <a:tileRect/>
          </a:gradFill>
          <a:ln w="25400">
            <a:noFill/>
          </a:ln>
        </p:spPr>
        <p:txBody>
          <a:bodyPr anchor="ctr"/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endParaRPr lang="zh-CN" altLang="zh-CN" sz="2400" dirty="0">
              <a:solidFill>
                <a:srgbClr val="FFFFFF"/>
              </a:solidFill>
              <a:latin typeface="Segoe UI" panose="020B0502040204020203" pitchFamily="34" charset="0"/>
              <a:sym typeface="Segoe UI" panose="020B0502040204020203" pitchFamily="34" charset="0"/>
            </a:endParaRPr>
          </a:p>
        </p:txBody>
      </p:sp>
      <p:sp>
        <p:nvSpPr>
          <p:cNvPr id="14342" name="矩形 4"/>
          <p:cNvSpPr/>
          <p:nvPr/>
        </p:nvSpPr>
        <p:spPr>
          <a:xfrm>
            <a:off x="4483100" y="2862263"/>
            <a:ext cx="1404938" cy="3346450"/>
          </a:xfrm>
          <a:prstGeom prst="rect">
            <a:avLst/>
          </a:prstGeom>
          <a:gradFill rotWithShape="1">
            <a:gsLst>
              <a:gs pos="0">
                <a:srgbClr val="D8D8D8"/>
              </a:gs>
              <a:gs pos="100000">
                <a:srgbClr val="BFBFBF"/>
              </a:gs>
            </a:gsLst>
            <a:lin ang="4200000" scaled="1"/>
            <a:tileRect/>
          </a:gradFill>
          <a:ln w="25400">
            <a:noFill/>
          </a:ln>
        </p:spPr>
        <p:txBody>
          <a:bodyPr anchor="ctr"/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endParaRPr lang="zh-CN" altLang="zh-CN" sz="2400" dirty="0">
              <a:solidFill>
                <a:srgbClr val="FFFFFF"/>
              </a:solidFill>
              <a:latin typeface="Segoe UI" panose="020B0502040204020203" pitchFamily="34" charset="0"/>
              <a:sym typeface="Segoe UI" panose="020B0502040204020203" pitchFamily="34" charset="0"/>
            </a:endParaRPr>
          </a:p>
        </p:txBody>
      </p:sp>
      <p:grpSp>
        <p:nvGrpSpPr>
          <p:cNvPr id="14343" name="Group 7"/>
          <p:cNvGrpSpPr/>
          <p:nvPr/>
        </p:nvGrpSpPr>
        <p:grpSpPr>
          <a:xfrm>
            <a:off x="3319463" y="5816600"/>
            <a:ext cx="6724650" cy="461963"/>
            <a:chOff x="-131584" y="0"/>
            <a:chExt cx="5045432" cy="345728"/>
          </a:xfrm>
        </p:grpSpPr>
        <p:sp>
          <p:nvSpPr>
            <p:cNvPr id="12360" name="平行四边形 49"/>
            <p:cNvSpPr/>
            <p:nvPr/>
          </p:nvSpPr>
          <p:spPr>
            <a:xfrm>
              <a:off x="-131584" y="76036"/>
              <a:ext cx="5045432" cy="242523"/>
            </a:xfrm>
            <a:prstGeom prst="parallelogram">
              <a:avLst>
                <a:gd name="adj" fmla="val 24943"/>
              </a:avLst>
            </a:prstGeom>
            <a:gradFill rotWithShape="1">
              <a:gsLst>
                <a:gs pos="0">
                  <a:srgbClr val="595959">
                    <a:alpha val="100000"/>
                  </a:srgbClr>
                </a:gs>
                <a:gs pos="78000">
                  <a:srgbClr val="FFFFF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 scaled="1"/>
              <a:tileRect/>
            </a:gradFill>
            <a:ln w="25400">
              <a:noFill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2361" name="TextBox 11"/>
            <p:cNvSpPr/>
            <p:nvPr/>
          </p:nvSpPr>
          <p:spPr>
            <a:xfrm flipH="1">
              <a:off x="1436789" y="0"/>
              <a:ext cx="2171854" cy="345728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个人优点    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4346" name="Group 10"/>
          <p:cNvGrpSpPr/>
          <p:nvPr/>
        </p:nvGrpSpPr>
        <p:grpSpPr>
          <a:xfrm>
            <a:off x="2019300" y="5918200"/>
            <a:ext cx="1703388" cy="319088"/>
            <a:chOff x="0" y="0"/>
            <a:chExt cx="1828800" cy="342646"/>
          </a:xfrm>
        </p:grpSpPr>
        <p:sp>
          <p:nvSpPr>
            <p:cNvPr id="12358" name="任意多边形 6"/>
            <p:cNvSpPr/>
            <p:nvPr/>
          </p:nvSpPr>
          <p:spPr>
            <a:xfrm>
              <a:off x="0" y="0"/>
              <a:ext cx="1828800" cy="281378"/>
            </a:xfrm>
            <a:custGeom>
              <a:avLst/>
              <a:gdLst>
                <a:gd name="txL" fmla="*/ 0 w 1828800"/>
                <a:gd name="txT" fmla="*/ 0 h 282222"/>
                <a:gd name="txR" fmla="*/ 1828800 w 1828800"/>
                <a:gd name="txB" fmla="*/ 282222 h 282222"/>
              </a:gdLst>
              <a:ahLst/>
              <a:cxnLst>
                <a:cxn ang="0">
                  <a:pos x="0" y="274718"/>
                </a:cxn>
                <a:cxn ang="0">
                  <a:pos x="1648178" y="274718"/>
                </a:cxn>
                <a:cxn ang="0">
                  <a:pos x="1828800" y="0"/>
                </a:cxn>
                <a:cxn ang="0">
                  <a:pos x="203200" y="0"/>
                </a:cxn>
                <a:cxn ang="0">
                  <a:pos x="0" y="274718"/>
                </a:cxn>
              </a:cxnLst>
              <a:rect l="txL" t="txT" r="txR" b="txB"/>
              <a:pathLst>
                <a:path w="1828800" h="282222">
                  <a:moveTo>
                    <a:pt x="0" y="282222"/>
                  </a:moveTo>
                  <a:lnTo>
                    <a:pt x="1648178" y="282222"/>
                  </a:lnTo>
                  <a:lnTo>
                    <a:pt x="1828800" y="0"/>
                  </a:lnTo>
                  <a:lnTo>
                    <a:pt x="203200" y="0"/>
                  </a:lnTo>
                  <a:lnTo>
                    <a:pt x="0" y="282222"/>
                  </a:lnTo>
                  <a:close/>
                </a:path>
              </a:pathLst>
            </a:cu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>
                  <a:alpha val="100000"/>
                </a:schemeClr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2359" name="矩形 7"/>
            <p:cNvSpPr/>
            <p:nvPr/>
          </p:nvSpPr>
          <p:spPr>
            <a:xfrm>
              <a:off x="0" y="281378"/>
              <a:ext cx="1651600" cy="61268"/>
            </a:xfrm>
            <a:prstGeom prst="rect">
              <a:avLst/>
            </a:pr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4349" name="Group 13"/>
          <p:cNvGrpSpPr/>
          <p:nvPr/>
        </p:nvGrpSpPr>
        <p:grpSpPr>
          <a:xfrm>
            <a:off x="3494088" y="5035550"/>
            <a:ext cx="1003300" cy="1204913"/>
            <a:chOff x="0" y="0"/>
            <a:chExt cx="1062240" cy="1598294"/>
          </a:xfrm>
        </p:grpSpPr>
        <p:sp>
          <p:nvSpPr>
            <p:cNvPr id="12356" name="任意多边形 9"/>
            <p:cNvSpPr/>
            <p:nvPr/>
          </p:nvSpPr>
          <p:spPr>
            <a:xfrm>
              <a:off x="60507" y="0"/>
              <a:ext cx="1001733" cy="1592676"/>
            </a:xfrm>
            <a:custGeom>
              <a:avLst/>
              <a:gdLst>
                <a:gd name="txL" fmla="*/ 0 w 1002808"/>
                <a:gd name="txT" fmla="*/ 0 h 1592748"/>
                <a:gd name="txR" fmla="*/ 1002808 w 1002808"/>
                <a:gd name="txB" fmla="*/ 1592748 h 1592748"/>
              </a:gdLst>
              <a:ahLst/>
              <a:cxnLst>
                <a:cxn ang="0">
                  <a:pos x="0" y="1592100"/>
                </a:cxn>
                <a:cxn ang="0">
                  <a:pos x="429300" y="1040498"/>
                </a:cxn>
                <a:cxn ang="0">
                  <a:pos x="993174" y="0"/>
                </a:cxn>
                <a:cxn ang="0">
                  <a:pos x="679912" y="321918"/>
                </a:cxn>
                <a:cxn ang="0">
                  <a:pos x="0" y="1592100"/>
                </a:cxn>
              </a:cxnLst>
              <a:rect l="txL" t="txT" r="txR" b="txB"/>
              <a:pathLst>
                <a:path w="1002808" h="1592748">
                  <a:moveTo>
                    <a:pt x="0" y="1592748"/>
                  </a:moveTo>
                  <a:lnTo>
                    <a:pt x="433465" y="1040921"/>
                  </a:lnTo>
                  <a:lnTo>
                    <a:pt x="1002808" y="0"/>
                  </a:lnTo>
                  <a:lnTo>
                    <a:pt x="686507" y="322053"/>
                  </a:lnTo>
                  <a:lnTo>
                    <a:pt x="0" y="1592748"/>
                  </a:lnTo>
                  <a:close/>
                </a:path>
              </a:pathLst>
            </a:cu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>
                  <a:alpha val="100000"/>
                </a:schemeClr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2357" name="平行四边形 10"/>
            <p:cNvSpPr/>
            <p:nvPr/>
          </p:nvSpPr>
          <p:spPr>
            <a:xfrm>
              <a:off x="0" y="247188"/>
              <a:ext cx="795559" cy="1351106"/>
            </a:xfrm>
            <a:prstGeom prst="parallelogram">
              <a:avLst>
                <a:gd name="adj" fmla="val 93014"/>
              </a:avLst>
            </a:pr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4352" name="Group 16"/>
          <p:cNvGrpSpPr/>
          <p:nvPr/>
        </p:nvGrpSpPr>
        <p:grpSpPr>
          <a:xfrm>
            <a:off x="4205288" y="4957763"/>
            <a:ext cx="1701800" cy="317500"/>
            <a:chOff x="0" y="0"/>
            <a:chExt cx="1828800" cy="342646"/>
          </a:xfrm>
        </p:grpSpPr>
        <p:sp>
          <p:nvSpPr>
            <p:cNvPr id="12354" name="任意多边形 12"/>
            <p:cNvSpPr/>
            <p:nvPr/>
          </p:nvSpPr>
          <p:spPr>
            <a:xfrm>
              <a:off x="0" y="0"/>
              <a:ext cx="1828800" cy="283254"/>
            </a:xfrm>
            <a:custGeom>
              <a:avLst/>
              <a:gdLst>
                <a:gd name="txL" fmla="*/ 0 w 1828800"/>
                <a:gd name="txT" fmla="*/ 0 h 282222"/>
                <a:gd name="txR" fmla="*/ 1828800 w 1828800"/>
                <a:gd name="txB" fmla="*/ 282222 h 282222"/>
              </a:gdLst>
              <a:ahLst/>
              <a:cxnLst>
                <a:cxn ang="0">
                  <a:pos x="0" y="291648"/>
                </a:cxn>
                <a:cxn ang="0">
                  <a:pos x="1648178" y="291648"/>
                </a:cxn>
                <a:cxn ang="0">
                  <a:pos x="1828800" y="0"/>
                </a:cxn>
                <a:cxn ang="0">
                  <a:pos x="203200" y="0"/>
                </a:cxn>
                <a:cxn ang="0">
                  <a:pos x="0" y="291648"/>
                </a:cxn>
              </a:cxnLst>
              <a:rect l="txL" t="txT" r="txR" b="txB"/>
              <a:pathLst>
                <a:path w="1828800" h="282222">
                  <a:moveTo>
                    <a:pt x="0" y="282222"/>
                  </a:moveTo>
                  <a:lnTo>
                    <a:pt x="1648178" y="282222"/>
                  </a:lnTo>
                  <a:lnTo>
                    <a:pt x="1828800" y="0"/>
                  </a:lnTo>
                  <a:lnTo>
                    <a:pt x="203200" y="0"/>
                  </a:lnTo>
                  <a:lnTo>
                    <a:pt x="0" y="282222"/>
                  </a:lnTo>
                  <a:close/>
                </a:path>
              </a:pathLst>
            </a:cu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>
                  <a:alpha val="100000"/>
                </a:schemeClr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2355" name="矩形 13"/>
            <p:cNvSpPr/>
            <p:nvPr/>
          </p:nvSpPr>
          <p:spPr>
            <a:xfrm>
              <a:off x="0" y="283254"/>
              <a:ext cx="1651379" cy="59392"/>
            </a:xfrm>
            <a:prstGeom prst="rect">
              <a:avLst/>
            </a:pr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4355" name="Group 19"/>
          <p:cNvGrpSpPr/>
          <p:nvPr/>
        </p:nvGrpSpPr>
        <p:grpSpPr>
          <a:xfrm>
            <a:off x="5678488" y="4071938"/>
            <a:ext cx="1003300" cy="1206500"/>
            <a:chOff x="0" y="0"/>
            <a:chExt cx="1062240" cy="1599569"/>
          </a:xfrm>
        </p:grpSpPr>
        <p:sp>
          <p:nvSpPr>
            <p:cNvPr id="12352" name="任意多边形 15"/>
            <p:cNvSpPr/>
            <p:nvPr/>
          </p:nvSpPr>
          <p:spPr>
            <a:xfrm>
              <a:off x="64989" y="0"/>
              <a:ext cx="997251" cy="1599569"/>
            </a:xfrm>
            <a:custGeom>
              <a:avLst/>
              <a:gdLst>
                <a:gd name="txL" fmla="*/ 0 w 997364"/>
                <a:gd name="txT" fmla="*/ 0 h 1599569"/>
                <a:gd name="txR" fmla="*/ 997364 w 997364"/>
                <a:gd name="txB" fmla="*/ 1599569 h 1599569"/>
              </a:gdLst>
              <a:ahLst/>
              <a:cxnLst>
                <a:cxn ang="0">
                  <a:pos x="0" y="1599569"/>
                </a:cxn>
                <a:cxn ang="0">
                  <a:pos x="427589" y="1040921"/>
                </a:cxn>
                <a:cxn ang="0">
                  <a:pos x="996347" y="0"/>
                </a:cxn>
                <a:cxn ang="0">
                  <a:pos x="680370" y="322053"/>
                </a:cxn>
                <a:cxn ang="0">
                  <a:pos x="0" y="1599569"/>
                </a:cxn>
              </a:cxnLst>
              <a:rect l="txL" t="txT" r="txR" b="txB"/>
              <a:pathLst>
                <a:path w="997364" h="1599569">
                  <a:moveTo>
                    <a:pt x="0" y="1599569"/>
                  </a:moveTo>
                  <a:lnTo>
                    <a:pt x="428021" y="1040921"/>
                  </a:lnTo>
                  <a:lnTo>
                    <a:pt x="997364" y="0"/>
                  </a:lnTo>
                  <a:lnTo>
                    <a:pt x="681063" y="322053"/>
                  </a:lnTo>
                  <a:lnTo>
                    <a:pt x="0" y="1599569"/>
                  </a:lnTo>
                  <a:close/>
                </a:path>
              </a:pathLst>
            </a:cu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>
                  <a:alpha val="100000"/>
                </a:schemeClr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2353" name="平行四边形 16"/>
            <p:cNvSpPr/>
            <p:nvPr/>
          </p:nvSpPr>
          <p:spPr>
            <a:xfrm>
              <a:off x="0" y="246951"/>
              <a:ext cx="795559" cy="1352618"/>
            </a:xfrm>
            <a:prstGeom prst="parallelogram">
              <a:avLst>
                <a:gd name="adj" fmla="val 93014"/>
              </a:avLst>
            </a:pr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4358" name="Group 22"/>
          <p:cNvGrpSpPr/>
          <p:nvPr/>
        </p:nvGrpSpPr>
        <p:grpSpPr>
          <a:xfrm>
            <a:off x="6400800" y="3956050"/>
            <a:ext cx="1703388" cy="319088"/>
            <a:chOff x="0" y="0"/>
            <a:chExt cx="1828800" cy="342646"/>
          </a:xfrm>
        </p:grpSpPr>
        <p:sp>
          <p:nvSpPr>
            <p:cNvPr id="12350" name="任意多边形 18"/>
            <p:cNvSpPr/>
            <p:nvPr/>
          </p:nvSpPr>
          <p:spPr>
            <a:xfrm>
              <a:off x="0" y="0"/>
              <a:ext cx="1828800" cy="281379"/>
            </a:xfrm>
            <a:custGeom>
              <a:avLst/>
              <a:gdLst>
                <a:gd name="txL" fmla="*/ 0 w 1828800"/>
                <a:gd name="txT" fmla="*/ 0 h 282222"/>
                <a:gd name="txR" fmla="*/ 1828800 w 1828800"/>
                <a:gd name="txB" fmla="*/ 282222 h 282222"/>
              </a:gdLst>
              <a:ahLst/>
              <a:cxnLst>
                <a:cxn ang="0">
                  <a:pos x="0" y="274726"/>
                </a:cxn>
                <a:cxn ang="0">
                  <a:pos x="1648178" y="274726"/>
                </a:cxn>
                <a:cxn ang="0">
                  <a:pos x="1828800" y="0"/>
                </a:cxn>
                <a:cxn ang="0">
                  <a:pos x="203200" y="0"/>
                </a:cxn>
                <a:cxn ang="0">
                  <a:pos x="0" y="274726"/>
                </a:cxn>
              </a:cxnLst>
              <a:rect l="txL" t="txT" r="txR" b="txB"/>
              <a:pathLst>
                <a:path w="1828800" h="282222">
                  <a:moveTo>
                    <a:pt x="0" y="282222"/>
                  </a:moveTo>
                  <a:lnTo>
                    <a:pt x="1648178" y="282222"/>
                  </a:lnTo>
                  <a:lnTo>
                    <a:pt x="1828800" y="0"/>
                  </a:lnTo>
                  <a:lnTo>
                    <a:pt x="203200" y="0"/>
                  </a:lnTo>
                  <a:lnTo>
                    <a:pt x="0" y="282222"/>
                  </a:lnTo>
                  <a:close/>
                </a:path>
              </a:pathLst>
            </a:cu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>
                  <a:alpha val="100000"/>
                </a:schemeClr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2351" name="矩形 19"/>
            <p:cNvSpPr/>
            <p:nvPr/>
          </p:nvSpPr>
          <p:spPr>
            <a:xfrm>
              <a:off x="0" y="281379"/>
              <a:ext cx="1651600" cy="61267"/>
            </a:xfrm>
            <a:prstGeom prst="rect">
              <a:avLst/>
            </a:pr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4361" name="Group 25"/>
          <p:cNvGrpSpPr/>
          <p:nvPr/>
        </p:nvGrpSpPr>
        <p:grpSpPr>
          <a:xfrm>
            <a:off x="7875588" y="3071813"/>
            <a:ext cx="1003300" cy="1206500"/>
            <a:chOff x="0" y="0"/>
            <a:chExt cx="1062240" cy="1598294"/>
          </a:xfrm>
        </p:grpSpPr>
        <p:sp>
          <p:nvSpPr>
            <p:cNvPr id="12348" name="任意多边形 21"/>
            <p:cNvSpPr/>
            <p:nvPr/>
          </p:nvSpPr>
          <p:spPr>
            <a:xfrm>
              <a:off x="60507" y="0"/>
              <a:ext cx="1001733" cy="1587078"/>
            </a:xfrm>
            <a:custGeom>
              <a:avLst/>
              <a:gdLst>
                <a:gd name="txL" fmla="*/ 0 w 1002809"/>
                <a:gd name="txT" fmla="*/ 0 h 1585928"/>
                <a:gd name="txR" fmla="*/ 1002809 w 1002809"/>
                <a:gd name="txB" fmla="*/ 1585928 h 1585928"/>
              </a:gdLst>
              <a:ahLst/>
              <a:cxnLst>
                <a:cxn ang="0">
                  <a:pos x="0" y="1596309"/>
                </a:cxn>
                <a:cxn ang="0">
                  <a:pos x="429297" y="1047734"/>
                </a:cxn>
                <a:cxn ang="0">
                  <a:pos x="993166" y="0"/>
                </a:cxn>
                <a:cxn ang="0">
                  <a:pos x="679907" y="324162"/>
                </a:cxn>
                <a:cxn ang="0">
                  <a:pos x="0" y="1596309"/>
                </a:cxn>
              </a:cxnLst>
              <a:rect l="txL" t="txT" r="txR" b="txB"/>
              <a:pathLst>
                <a:path w="1002809" h="1585928">
                  <a:moveTo>
                    <a:pt x="0" y="1585928"/>
                  </a:moveTo>
                  <a:lnTo>
                    <a:pt x="433466" y="1040921"/>
                  </a:lnTo>
                  <a:lnTo>
                    <a:pt x="1002809" y="0"/>
                  </a:lnTo>
                  <a:lnTo>
                    <a:pt x="686508" y="322053"/>
                  </a:lnTo>
                  <a:lnTo>
                    <a:pt x="0" y="1585928"/>
                  </a:lnTo>
                  <a:close/>
                </a:path>
              </a:pathLst>
            </a:cu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>
                  <a:alpha val="100000"/>
                </a:schemeClr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2349" name="平行四边形 22"/>
            <p:cNvSpPr/>
            <p:nvPr/>
          </p:nvSpPr>
          <p:spPr>
            <a:xfrm>
              <a:off x="0" y="246754"/>
              <a:ext cx="795559" cy="1351540"/>
            </a:xfrm>
            <a:prstGeom prst="parallelogram">
              <a:avLst>
                <a:gd name="adj" fmla="val 93014"/>
              </a:avLst>
            </a:prstGeom>
            <a:gradFill rotWithShape="1">
              <a:gsLst>
                <a:gs pos="0">
                  <a:srgbClr val="262626">
                    <a:alpha val="100000"/>
                  </a:srgbClr>
                </a:gs>
                <a:gs pos="14999">
                  <a:srgbClr val="262626">
                    <a:alpha val="100000"/>
                  </a:srgbClr>
                </a:gs>
                <a:gs pos="67000">
                  <a:srgbClr val="7F7F7F">
                    <a:alpha val="100000"/>
                  </a:srgbClr>
                </a:gs>
                <a:gs pos="100000">
                  <a:srgbClr val="A5A5A5">
                    <a:alpha val="100000"/>
                  </a:srgbClr>
                </a:gs>
              </a:gsLst>
              <a:lin ang="10800000" scaled="1"/>
              <a:tileRect/>
            </a:gradFill>
            <a:ln w="3175" cap="flat" cmpd="sng">
              <a:solidFill>
                <a:schemeClr val="bg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anchor="ctr"/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endParaRPr lang="zh-CN" altLang="zh-CN" sz="2400" dirty="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4364" name="Group 28"/>
          <p:cNvGrpSpPr/>
          <p:nvPr/>
        </p:nvGrpSpPr>
        <p:grpSpPr>
          <a:xfrm>
            <a:off x="8583613" y="2979738"/>
            <a:ext cx="1712912" cy="328612"/>
            <a:chOff x="0" y="0"/>
            <a:chExt cx="1284459" cy="245015"/>
          </a:xfrm>
        </p:grpSpPr>
        <p:sp>
          <p:nvSpPr>
            <p:cNvPr id="12344" name="任意多边形 24"/>
            <p:cNvSpPr/>
            <p:nvPr/>
          </p:nvSpPr>
          <p:spPr>
            <a:xfrm>
              <a:off x="1154267" y="0"/>
              <a:ext cx="130192" cy="245015"/>
            </a:xfrm>
            <a:custGeom>
              <a:avLst/>
              <a:gdLst>
                <a:gd name="txL" fmla="*/ 0 w 160544"/>
                <a:gd name="txT" fmla="*/ 0 h 302420"/>
                <a:gd name="txR" fmla="*/ 160544 w 160544"/>
                <a:gd name="txB" fmla="*/ 302420 h 302420"/>
              </a:gdLst>
              <a:ahLst/>
              <a:cxnLst>
                <a:cxn ang="0">
                  <a:pos x="28871" y="0"/>
                </a:cxn>
                <a:cxn ang="0">
                  <a:pos x="30028" y="0"/>
                </a:cxn>
                <a:cxn ang="0">
                  <a:pos x="28969" y="8399"/>
                </a:cxn>
                <a:cxn ang="0">
                  <a:pos x="19" y="56140"/>
                </a:cxn>
                <a:cxn ang="0">
                  <a:pos x="465" y="43763"/>
                </a:cxn>
                <a:cxn ang="0">
                  <a:pos x="28871" y="0"/>
                </a:cxn>
              </a:cxnLst>
              <a:rect l="txL" t="txT" r="txR" b="txB"/>
              <a:pathLst>
                <a:path w="160544" h="302420">
                  <a:moveTo>
                    <a:pt x="154363" y="0"/>
                  </a:moveTo>
                  <a:lnTo>
                    <a:pt x="160544" y="0"/>
                  </a:lnTo>
                  <a:cubicBezTo>
                    <a:pt x="159121" y="15119"/>
                    <a:pt x="155515" y="30181"/>
                    <a:pt x="154887" y="45244"/>
                  </a:cubicBezTo>
                  <a:lnTo>
                    <a:pt x="105" y="302420"/>
                  </a:lnTo>
                  <a:cubicBezTo>
                    <a:pt x="-689" y="280195"/>
                    <a:pt x="3281" y="257970"/>
                    <a:pt x="2487" y="235745"/>
                  </a:cubicBezTo>
                  <a:lnTo>
                    <a:pt x="154363" y="0"/>
                  </a:lnTo>
                  <a:close/>
                </a:path>
              </a:pathLst>
            </a:custGeom>
            <a:gradFill rotWithShape="1">
              <a:gsLst>
                <a:gs pos="0">
                  <a:srgbClr val="6C0000">
                    <a:alpha val="100000"/>
                  </a:srgbClr>
                </a:gs>
                <a:gs pos="34999">
                  <a:srgbClr val="6C0000">
                    <a:alpha val="100000"/>
                  </a:srgbClr>
                </a:gs>
                <a:gs pos="59999">
                  <a:srgbClr val="C00000">
                    <a:alpha val="100000"/>
                  </a:srgbClr>
                </a:gs>
                <a:gs pos="87000">
                  <a:srgbClr val="FF0000">
                    <a:alpha val="100000"/>
                  </a:srgbClr>
                </a:gs>
                <a:gs pos="100000">
                  <a:srgbClr val="FF0000">
                    <a:alpha val="100000"/>
                  </a:srgbClr>
                </a:gs>
              </a:gsLst>
              <a:lin ang="0" scaled="1"/>
              <a:tileRect/>
            </a:gradFill>
            <a:ln w="3175" cap="flat" cmpd="sng">
              <a:solidFill>
                <a:schemeClr val="bg1">
                  <a:alpha val="100000"/>
                </a:schemeClr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p>
              <a:endParaRPr lang="zh-CN" altLang="en-US"/>
            </a:p>
          </p:txBody>
        </p:sp>
        <p:grpSp>
          <p:nvGrpSpPr>
            <p:cNvPr id="12345" name="Group 30"/>
            <p:cNvGrpSpPr/>
            <p:nvPr/>
          </p:nvGrpSpPr>
          <p:grpSpPr>
            <a:xfrm>
              <a:off x="0" y="2387"/>
              <a:ext cx="1277402" cy="239335"/>
              <a:chOff x="0" y="0"/>
              <a:chExt cx="1828800" cy="342646"/>
            </a:xfrm>
          </p:grpSpPr>
          <p:sp>
            <p:nvSpPr>
              <p:cNvPr id="12346" name="任意多边形 26"/>
              <p:cNvSpPr/>
              <p:nvPr/>
            </p:nvSpPr>
            <p:spPr>
              <a:xfrm>
                <a:off x="0" y="1109"/>
                <a:ext cx="1829811" cy="280621"/>
              </a:xfrm>
              <a:custGeom>
                <a:avLst/>
                <a:gdLst>
                  <a:gd name="txL" fmla="*/ 0 w 1828800"/>
                  <a:gd name="txT" fmla="*/ 0 h 282222"/>
                  <a:gd name="txR" fmla="*/ 1828800 w 1828800"/>
                  <a:gd name="txB" fmla="*/ 282222 h 282222"/>
                </a:gdLst>
                <a:ahLst/>
                <a:cxnLst>
                  <a:cxn ang="0">
                    <a:pos x="0" y="268136"/>
                  </a:cxn>
                  <a:cxn ang="0">
                    <a:pos x="1656397" y="268136"/>
                  </a:cxn>
                  <a:cxn ang="0">
                    <a:pos x="1837919" y="0"/>
                  </a:cxn>
                  <a:cxn ang="0">
                    <a:pos x="204214" y="0"/>
                  </a:cxn>
                  <a:cxn ang="0">
                    <a:pos x="0" y="268136"/>
                  </a:cxn>
                </a:cxnLst>
                <a:rect l="txL" t="txT" r="txR" b="txB"/>
                <a:pathLst>
                  <a:path w="1828800" h="282222">
                    <a:moveTo>
                      <a:pt x="0" y="282222"/>
                    </a:moveTo>
                    <a:lnTo>
                      <a:pt x="1648178" y="282222"/>
                    </a:lnTo>
                    <a:lnTo>
                      <a:pt x="1828800" y="0"/>
                    </a:lnTo>
                    <a:lnTo>
                      <a:pt x="203200" y="0"/>
                    </a:lnTo>
                    <a:lnTo>
                      <a:pt x="0" y="282222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6C0000">
                      <a:alpha val="100000"/>
                    </a:srgbClr>
                  </a:gs>
                  <a:gs pos="34999">
                    <a:srgbClr val="6C0000">
                      <a:alpha val="100000"/>
                    </a:srgbClr>
                  </a:gs>
                  <a:gs pos="59999">
                    <a:srgbClr val="C00000">
                      <a:alpha val="100000"/>
                    </a:srgbClr>
                  </a:gs>
                  <a:gs pos="87000">
                    <a:srgbClr val="FF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10800000" scaled="1"/>
                <a:tileRect/>
              </a:gra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12347" name="矩形 27"/>
              <p:cNvSpPr/>
              <p:nvPr/>
            </p:nvSpPr>
            <p:spPr>
              <a:xfrm>
                <a:off x="0" y="281730"/>
                <a:ext cx="1652512" cy="61104"/>
              </a:xfrm>
              <a:prstGeom prst="rect">
                <a:avLst/>
              </a:prstGeom>
              <a:gradFill rotWithShape="1">
                <a:gsLst>
                  <a:gs pos="0">
                    <a:srgbClr val="6C0000">
                      <a:alpha val="100000"/>
                    </a:srgbClr>
                  </a:gs>
                  <a:gs pos="34999">
                    <a:srgbClr val="6C0000">
                      <a:alpha val="100000"/>
                    </a:srgbClr>
                  </a:gs>
                  <a:gs pos="59999">
                    <a:srgbClr val="C00000">
                      <a:alpha val="100000"/>
                    </a:srgbClr>
                  </a:gs>
                  <a:gs pos="87000">
                    <a:srgbClr val="FF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0" scaled="1"/>
                <a:tileRect/>
              </a:gra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14369" name="Group 33"/>
          <p:cNvGrpSpPr/>
          <p:nvPr/>
        </p:nvGrpSpPr>
        <p:grpSpPr>
          <a:xfrm>
            <a:off x="8967788" y="2246313"/>
            <a:ext cx="933450" cy="933450"/>
            <a:chOff x="0" y="0"/>
            <a:chExt cx="699910" cy="699910"/>
          </a:xfrm>
        </p:grpSpPr>
        <p:grpSp>
          <p:nvGrpSpPr>
            <p:cNvPr id="12340" name="Group 34"/>
            <p:cNvGrpSpPr/>
            <p:nvPr/>
          </p:nvGrpSpPr>
          <p:grpSpPr>
            <a:xfrm>
              <a:off x="0" y="0"/>
              <a:ext cx="699910" cy="699910"/>
              <a:chOff x="0" y="0"/>
              <a:chExt cx="864096" cy="864096"/>
            </a:xfrm>
          </p:grpSpPr>
          <p:sp>
            <p:nvSpPr>
              <p:cNvPr id="12342" name="椭圆 31"/>
              <p:cNvSpPr/>
              <p:nvPr/>
            </p:nvSpPr>
            <p:spPr>
              <a:xfrm>
                <a:off x="0" y="0"/>
                <a:ext cx="864096" cy="864096"/>
              </a:xfrm>
              <a:prstGeom prst="ellipse">
                <a:avLst/>
              </a:prstGeom>
              <a:gradFill rotWithShape="1">
                <a:gsLst>
                  <a:gs pos="0">
                    <a:srgbClr val="6C0000">
                      <a:alpha val="100000"/>
                    </a:srgbClr>
                  </a:gs>
                  <a:gs pos="34999">
                    <a:srgbClr val="6C0000">
                      <a:alpha val="100000"/>
                    </a:srgbClr>
                  </a:gs>
                  <a:gs pos="59999">
                    <a:srgbClr val="C00000">
                      <a:alpha val="100000"/>
                    </a:srgbClr>
                  </a:gs>
                  <a:gs pos="87000">
                    <a:srgbClr val="FF0000">
                      <a:alpha val="100000"/>
                    </a:srgbClr>
                  </a:gs>
                  <a:gs pos="100000">
                    <a:srgbClr val="FF0000">
                      <a:alpha val="100000"/>
                    </a:srgbClr>
                  </a:gs>
                </a:gsLst>
                <a:lin ang="10800000" scaled="1"/>
                <a:tileRect/>
              </a:gra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2343" name="椭圆 32"/>
              <p:cNvSpPr/>
              <p:nvPr/>
            </p:nvSpPr>
            <p:spPr>
              <a:xfrm>
                <a:off x="252028" y="31524"/>
                <a:ext cx="360040" cy="178491"/>
              </a:xfrm>
              <a:prstGeom prst="ellipse">
                <a:avLst/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2000">
                    <a:srgbClr val="FFFFFF">
                      <a:alpha val="100000"/>
                    </a:srgbClr>
                  </a:gs>
                  <a:gs pos="84000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12341" name="TextBox 11"/>
            <p:cNvSpPr/>
            <p:nvPr/>
          </p:nvSpPr>
          <p:spPr>
            <a:xfrm flipH="1">
              <a:off x="28568" y="99987"/>
              <a:ext cx="652297" cy="4846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善于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沟通  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4374" name="Group 38"/>
          <p:cNvGrpSpPr/>
          <p:nvPr/>
        </p:nvGrpSpPr>
        <p:grpSpPr>
          <a:xfrm>
            <a:off x="6934200" y="3182938"/>
            <a:ext cx="933450" cy="933450"/>
            <a:chOff x="0" y="0"/>
            <a:chExt cx="699910" cy="699910"/>
          </a:xfrm>
        </p:grpSpPr>
        <p:grpSp>
          <p:nvGrpSpPr>
            <p:cNvPr id="12336" name="Group 39"/>
            <p:cNvGrpSpPr/>
            <p:nvPr/>
          </p:nvGrpSpPr>
          <p:grpSpPr>
            <a:xfrm>
              <a:off x="0" y="0"/>
              <a:ext cx="699910" cy="699910"/>
              <a:chOff x="0" y="0"/>
              <a:chExt cx="864096" cy="864096"/>
            </a:xfrm>
          </p:grpSpPr>
          <p:sp>
            <p:nvSpPr>
              <p:cNvPr id="12338" name="椭圆 36"/>
              <p:cNvSpPr/>
              <p:nvPr/>
            </p:nvSpPr>
            <p:spPr>
              <a:xfrm>
                <a:off x="0" y="0"/>
                <a:ext cx="864096" cy="864096"/>
              </a:xfrm>
              <a:prstGeom prst="ellipse">
                <a:avLst/>
              </a:pr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0800000" scaled="1"/>
                <a:tileRect/>
              </a:gra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2339" name="椭圆 37"/>
              <p:cNvSpPr/>
              <p:nvPr/>
            </p:nvSpPr>
            <p:spPr>
              <a:xfrm>
                <a:off x="252028" y="31524"/>
                <a:ext cx="360040" cy="178491"/>
              </a:xfrm>
              <a:prstGeom prst="ellipse">
                <a:avLst/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2000">
                    <a:srgbClr val="FFFFFF">
                      <a:alpha val="100000"/>
                    </a:srgbClr>
                  </a:gs>
                  <a:gs pos="84000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12337" name="TextBox 11"/>
            <p:cNvSpPr/>
            <p:nvPr/>
          </p:nvSpPr>
          <p:spPr>
            <a:xfrm flipH="1">
              <a:off x="23806" y="73006"/>
              <a:ext cx="652296" cy="4846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思想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细致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4379" name="Group 43"/>
          <p:cNvGrpSpPr/>
          <p:nvPr/>
        </p:nvGrpSpPr>
        <p:grpSpPr>
          <a:xfrm>
            <a:off x="4591050" y="4183063"/>
            <a:ext cx="931863" cy="933450"/>
            <a:chOff x="0" y="0"/>
            <a:chExt cx="699910" cy="699910"/>
          </a:xfrm>
        </p:grpSpPr>
        <p:grpSp>
          <p:nvGrpSpPr>
            <p:cNvPr id="12332" name="Group 44"/>
            <p:cNvGrpSpPr/>
            <p:nvPr/>
          </p:nvGrpSpPr>
          <p:grpSpPr>
            <a:xfrm>
              <a:off x="0" y="0"/>
              <a:ext cx="699910" cy="699910"/>
              <a:chOff x="0" y="0"/>
              <a:chExt cx="864096" cy="864096"/>
            </a:xfrm>
          </p:grpSpPr>
          <p:sp>
            <p:nvSpPr>
              <p:cNvPr id="12334" name="椭圆 41"/>
              <p:cNvSpPr/>
              <p:nvPr/>
            </p:nvSpPr>
            <p:spPr>
              <a:xfrm>
                <a:off x="0" y="0"/>
                <a:ext cx="864096" cy="864096"/>
              </a:xfrm>
              <a:prstGeom prst="ellipse">
                <a:avLst/>
              </a:pr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0800000" scaled="1"/>
                <a:tileRect/>
              </a:gra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2335" name="椭圆 42"/>
              <p:cNvSpPr/>
              <p:nvPr/>
            </p:nvSpPr>
            <p:spPr>
              <a:xfrm>
                <a:off x="252028" y="31524"/>
                <a:ext cx="360040" cy="178491"/>
              </a:xfrm>
              <a:prstGeom prst="ellipse">
                <a:avLst/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2000">
                    <a:srgbClr val="FFFFFF">
                      <a:alpha val="100000"/>
                    </a:srgbClr>
                  </a:gs>
                  <a:gs pos="84000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12333" name="TextBox 11"/>
            <p:cNvSpPr/>
            <p:nvPr/>
          </p:nvSpPr>
          <p:spPr>
            <a:xfrm flipH="1">
              <a:off x="27041" y="88877"/>
              <a:ext cx="652189" cy="50010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任劳任怨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4384" name="Group 48"/>
          <p:cNvGrpSpPr/>
          <p:nvPr/>
        </p:nvGrpSpPr>
        <p:grpSpPr>
          <a:xfrm>
            <a:off x="2405063" y="5157788"/>
            <a:ext cx="933450" cy="933450"/>
            <a:chOff x="0" y="0"/>
            <a:chExt cx="699910" cy="699910"/>
          </a:xfrm>
        </p:grpSpPr>
        <p:grpSp>
          <p:nvGrpSpPr>
            <p:cNvPr id="12328" name="Group 49"/>
            <p:cNvGrpSpPr/>
            <p:nvPr/>
          </p:nvGrpSpPr>
          <p:grpSpPr>
            <a:xfrm>
              <a:off x="0" y="0"/>
              <a:ext cx="699910" cy="699910"/>
              <a:chOff x="0" y="0"/>
              <a:chExt cx="864096" cy="864096"/>
            </a:xfrm>
          </p:grpSpPr>
          <p:sp>
            <p:nvSpPr>
              <p:cNvPr id="12330" name="椭圆 46"/>
              <p:cNvSpPr/>
              <p:nvPr/>
            </p:nvSpPr>
            <p:spPr>
              <a:xfrm>
                <a:off x="0" y="0"/>
                <a:ext cx="864096" cy="864096"/>
              </a:xfrm>
              <a:prstGeom prst="ellipse">
                <a:avLst/>
              </a:prstGeom>
              <a:gradFill rotWithShape="1">
                <a:gsLst>
                  <a:gs pos="0">
                    <a:srgbClr val="262626">
                      <a:alpha val="100000"/>
                    </a:srgbClr>
                  </a:gs>
                  <a:gs pos="14999">
                    <a:srgbClr val="262626">
                      <a:alpha val="100000"/>
                    </a:srgbClr>
                  </a:gs>
                  <a:gs pos="67000">
                    <a:srgbClr val="7F7F7F">
                      <a:alpha val="100000"/>
                    </a:srgbClr>
                  </a:gs>
                  <a:gs pos="100000">
                    <a:srgbClr val="A5A5A5">
                      <a:alpha val="100000"/>
                    </a:srgbClr>
                  </a:gs>
                </a:gsLst>
                <a:lin ang="10800000" scaled="1"/>
                <a:tileRect/>
              </a:gradFill>
              <a:ln w="3175" cap="flat" cmpd="sng">
                <a:solidFill>
                  <a:schemeClr val="bg1"/>
                </a:solidFill>
                <a:prstDash val="solid"/>
                <a:bevel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2331" name="椭圆 47"/>
              <p:cNvSpPr/>
              <p:nvPr/>
            </p:nvSpPr>
            <p:spPr>
              <a:xfrm>
                <a:off x="252028" y="31524"/>
                <a:ext cx="360040" cy="178491"/>
              </a:xfrm>
              <a:prstGeom prst="ellipse">
                <a:avLst/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2000">
                    <a:srgbClr val="FFFFFF">
                      <a:alpha val="100000"/>
                    </a:srgbClr>
                  </a:gs>
                  <a:gs pos="84000">
                    <a:srgbClr val="FFFFF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3175">
                <a:noFill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</p:grpSp>
        <p:sp>
          <p:nvSpPr>
            <p:cNvPr id="12329" name="TextBox 11"/>
            <p:cNvSpPr/>
            <p:nvPr/>
          </p:nvSpPr>
          <p:spPr>
            <a:xfrm flipH="1">
              <a:off x="23807" y="119032"/>
              <a:ext cx="652296" cy="48462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57200" indent="-4572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4200">
                  <a:solidFill>
                    <a:schemeClr val="tx1"/>
                  </a:solidFill>
                  <a:latin typeface="+mn-lt"/>
                  <a:ea typeface="+mn-ea"/>
                  <a:cs typeface="+mn-cs"/>
                  <a:sym typeface="Calibri" panose="020F0502020204030204" pitchFamily="34" charset="0"/>
                </a:defRPr>
              </a:lvl1pPr>
              <a:lvl2pPr marL="990600" indent="-3810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37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2pPr>
              <a:lvl3pPr marL="15240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3pPr>
              <a:lvl4pPr marL="21336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4pPr>
              <a:lvl5pPr marL="2743200" indent="-304800" algn="l" defTabSz="0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00">
                  <a:solidFill>
                    <a:schemeClr val="tx1"/>
                  </a:solidFill>
                  <a:latin typeface="+mn-lt"/>
                  <a:ea typeface="+mn-ea"/>
                  <a:sym typeface="Calibri" panose="020F0502020204030204" pitchFamily="34" charset="0"/>
                </a:defRPr>
              </a:lvl5pPr>
            </a:lstStyle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勤奋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marL="0" lvl="0" indent="0" algn="ctr" defTabSz="914400" eaLnBrk="1" hangingPunct="1"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好学    </a:t>
              </a:r>
              <a:endPara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4389" name="TextBox 11"/>
          <p:cNvSpPr/>
          <p:nvPr/>
        </p:nvSpPr>
        <p:spPr>
          <a:xfrm flipH="1">
            <a:off x="2306638" y="4022725"/>
            <a:ext cx="1417637" cy="10779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对新技术新方法很感兴趣</a:t>
            </a: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0" lvl="0" indent="0" algn="ctr" defTabSz="914400" eaLnBrk="1" hangingPunct="1"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十分乐意学习和尝试</a:t>
            </a: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90" name="TextBox 11"/>
          <p:cNvSpPr/>
          <p:nvPr/>
        </p:nvSpPr>
        <p:spPr>
          <a:xfrm flipH="1">
            <a:off x="4406900" y="2908300"/>
            <a:ext cx="1519238" cy="13239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工作中从来不抱怨，积极主动乐观，扛得住压力，耐得了枯燥</a:t>
            </a: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91" name="TextBox 11"/>
          <p:cNvSpPr/>
          <p:nvPr/>
        </p:nvSpPr>
        <p:spPr>
          <a:xfrm flipH="1">
            <a:off x="6653213" y="2165350"/>
            <a:ext cx="1435100" cy="10779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思维较缜密</a:t>
            </a: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0" lvl="0" indent="0" algn="ctr" defTabSz="914400" eaLnBrk="1" hangingPunct="1"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注重编程细节较少出现明显、严重</a:t>
            </a:r>
            <a:r>
              <a:rPr lang="en-US" altLang="zh-CN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Bug</a:t>
            </a: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92" name="TextBox 11"/>
          <p:cNvSpPr/>
          <p:nvPr/>
        </p:nvSpPr>
        <p:spPr>
          <a:xfrm flipH="1">
            <a:off x="8801100" y="1169988"/>
            <a:ext cx="1419225" cy="10779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ctr" defTabSz="914400" eaLnBrk="1" hangingPunct="1"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相对善于沟通协作，无论对于团队还是对于客户</a:t>
            </a:r>
            <a:endParaRPr lang="en-US" altLang="zh-CN" sz="16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93" name="Text Box 11"/>
          <p:cNvSpPr/>
          <p:nvPr/>
        </p:nvSpPr>
        <p:spPr>
          <a:xfrm>
            <a:off x="557213" y="1416050"/>
            <a:ext cx="8243887" cy="82994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just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3F3F3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个人感觉，我的优点主要集中在有耐心，思维较缜密，对新技术新方法敏感，善于沟通协作和具有较强的上进心。</a:t>
            </a: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94" name="直接连接符 66"/>
          <p:cNvSpPr/>
          <p:nvPr/>
        </p:nvSpPr>
        <p:spPr>
          <a:xfrm>
            <a:off x="696913" y="1428750"/>
            <a:ext cx="10871200" cy="0"/>
          </a:xfrm>
          <a:prstGeom prst="line">
            <a:avLst/>
          </a:prstGeom>
          <a:ln w="952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</p:sp>
      <p:grpSp>
        <p:nvGrpSpPr>
          <p:cNvPr id="14395" name="Group 59"/>
          <p:cNvGrpSpPr/>
          <p:nvPr/>
        </p:nvGrpSpPr>
        <p:grpSpPr>
          <a:xfrm>
            <a:off x="700088" y="933450"/>
            <a:ext cx="2354262" cy="461963"/>
            <a:chOff x="0" y="0"/>
            <a:chExt cx="1764784" cy="345802"/>
          </a:xfrm>
        </p:grpSpPr>
        <p:grpSp>
          <p:nvGrpSpPr>
            <p:cNvPr id="12321" name="Group 60"/>
            <p:cNvGrpSpPr/>
            <p:nvPr/>
          </p:nvGrpSpPr>
          <p:grpSpPr>
            <a:xfrm>
              <a:off x="216279" y="0"/>
              <a:ext cx="1548505" cy="345802"/>
              <a:chOff x="0" y="0"/>
              <a:chExt cx="1548132" cy="347744"/>
            </a:xfrm>
          </p:grpSpPr>
          <p:sp>
            <p:nvSpPr>
              <p:cNvPr id="12325" name="TextBox 108"/>
              <p:cNvSpPr/>
              <p:nvPr/>
            </p:nvSpPr>
            <p:spPr>
              <a:xfrm>
                <a:off x="0" y="0"/>
                <a:ext cx="599907" cy="34774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r>
                  <a:rPr lang="zh-CN" altLang="en-US" sz="2400" dirty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优点</a:t>
                </a:r>
                <a:endParaRPr lang="en-US" altLang="zh-CN" sz="24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2326" name="矩形 109"/>
              <p:cNvSpPr/>
              <p:nvPr/>
            </p:nvSpPr>
            <p:spPr>
              <a:xfrm>
                <a:off x="598523" y="46167"/>
                <a:ext cx="949609" cy="25501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defTabSz="914400" eaLnBrk="1" hangingPunct="1">
                  <a:spcBef>
                    <a:spcPct val="0"/>
                  </a:spcBef>
                  <a:buNone/>
                </a:pPr>
                <a:r>
                  <a:rPr lang="en-US" altLang="zh-CN" sz="1600" dirty="0">
                    <a:solidFill>
                      <a:srgbClr val="000000"/>
                    </a:solidFill>
                    <a:latin typeface="Arial" panose="020B0604020202020204" pitchFamily="34" charset="0"/>
                    <a:sym typeface="Arial" panose="020B0604020202020204" pitchFamily="34" charset="0"/>
                  </a:rPr>
                  <a:t>Advantages</a:t>
                </a:r>
                <a:endParaRPr lang="zh-CN" altLang="en-US" sz="1600" dirty="0">
                  <a:solidFill>
                    <a:srgbClr val="000000"/>
                  </a:solidFill>
                  <a:latin typeface="Arial" panose="020B0604020202020204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2327" name="直接连接符 74"/>
              <p:cNvSpPr/>
              <p:nvPr/>
            </p:nvSpPr>
            <p:spPr>
              <a:xfrm>
                <a:off x="578060" y="57471"/>
                <a:ext cx="1" cy="253829"/>
              </a:xfrm>
              <a:prstGeom prst="line">
                <a:avLst/>
              </a:prstGeom>
              <a:ln w="9525" cap="flat" cmpd="sng">
                <a:solidFill>
                  <a:schemeClr val="tx1"/>
                </a:solidFill>
                <a:prstDash val="solid"/>
                <a:bevel/>
                <a:headEnd type="none" w="med" len="med"/>
                <a:tailEnd type="none" w="med" len="med"/>
              </a:ln>
            </p:spPr>
          </p:sp>
        </p:grpSp>
        <p:grpSp>
          <p:nvGrpSpPr>
            <p:cNvPr id="12322" name="Group 64"/>
            <p:cNvGrpSpPr/>
            <p:nvPr/>
          </p:nvGrpSpPr>
          <p:grpSpPr>
            <a:xfrm>
              <a:off x="0" y="57152"/>
              <a:ext cx="215800" cy="215800"/>
              <a:chOff x="0" y="0"/>
              <a:chExt cx="215800" cy="215800"/>
            </a:xfrm>
          </p:grpSpPr>
          <p:sp>
            <p:nvSpPr>
              <p:cNvPr id="12323" name="椭圆 70"/>
              <p:cNvSpPr/>
              <p:nvPr/>
            </p:nvSpPr>
            <p:spPr>
              <a:xfrm flipH="1">
                <a:off x="0" y="0"/>
                <a:ext cx="215800" cy="215800"/>
              </a:xfrm>
              <a:prstGeom prst="ellipse">
                <a:avLst/>
              </a:prstGeom>
              <a:solidFill>
                <a:srgbClr val="C00000"/>
              </a:solidFill>
              <a:ln w="38100" cap="sq" cmpd="sng">
                <a:solidFill>
                  <a:srgbClr val="C8C6BD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anchor="ctr"/>
              <a:lstStyle>
                <a:lvl1pPr marL="457200" indent="-4572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4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  <a:sym typeface="Calibri" panose="020F0502020204030204" pitchFamily="34" charset="0"/>
                  </a:defRPr>
                </a:lvl1pPr>
                <a:lvl2pPr marL="990600" indent="-3810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37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2pPr>
                <a:lvl3pPr marL="15240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3pPr>
                <a:lvl4pPr marL="21336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4pPr>
                <a:lvl5pPr marL="2743200" indent="-304800" algn="l" defTabSz="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600">
                    <a:solidFill>
                      <a:schemeClr val="tx1"/>
                    </a:solidFill>
                    <a:latin typeface="+mn-lt"/>
                    <a:ea typeface="+mn-ea"/>
                    <a:sym typeface="Calibri" panose="020F0502020204030204" pitchFamily="34" charset="0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None/>
                </a:pPr>
                <a:endParaRPr lang="zh-CN" altLang="zh-CN" sz="2400" dirty="0">
                  <a:solidFill>
                    <a:srgbClr val="FFFFFF"/>
                  </a:solidFill>
                  <a:latin typeface="宋体" panose="02010600030101010101" pitchFamily="2" charset="-122"/>
                  <a:sym typeface="宋体" panose="02010600030101010101" pitchFamily="2" charset="-122"/>
                </a:endParaRPr>
              </a:p>
            </p:txBody>
          </p:sp>
          <p:sp>
            <p:nvSpPr>
              <p:cNvPr id="12324" name="Freeform 15"/>
              <p:cNvSpPr>
                <a:spLocks noEditPoints="1"/>
              </p:cNvSpPr>
              <p:nvPr/>
            </p:nvSpPr>
            <p:spPr>
              <a:xfrm>
                <a:off x="52914" y="45675"/>
                <a:ext cx="109973" cy="124451"/>
              </a:xfrm>
              <a:custGeom>
                <a:avLst/>
                <a:gdLst>
                  <a:gd name="txL" fmla="*/ 0 w 423"/>
                  <a:gd name="txT" fmla="*/ 0 h 526"/>
                  <a:gd name="txR" fmla="*/ 423 w 423"/>
                  <a:gd name="txB" fmla="*/ 526 h 526"/>
                </a:gdLst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</a:cxnLst>
                <a:rect l="txL" t="txT" r="txR" b="txB"/>
                <a:pathLst>
                  <a:path w="423" h="526">
                    <a:moveTo>
                      <a:pt x="217" y="318"/>
                    </a:moveTo>
                    <a:cubicBezTo>
                      <a:pt x="218" y="319"/>
                      <a:pt x="218" y="319"/>
                      <a:pt x="219" y="319"/>
                    </a:cubicBezTo>
                    <a:cubicBezTo>
                      <a:pt x="219" y="374"/>
                      <a:pt x="219" y="374"/>
                      <a:pt x="219" y="374"/>
                    </a:cubicBezTo>
                    <a:cubicBezTo>
                      <a:pt x="214" y="375"/>
                      <a:pt x="209" y="376"/>
                      <a:pt x="204" y="375"/>
                    </a:cubicBezTo>
                    <a:cubicBezTo>
                      <a:pt x="204" y="312"/>
                      <a:pt x="204" y="312"/>
                      <a:pt x="204" y="312"/>
                    </a:cubicBezTo>
                    <a:cubicBezTo>
                      <a:pt x="208" y="314"/>
                      <a:pt x="213" y="316"/>
                      <a:pt x="217" y="318"/>
                    </a:cubicBezTo>
                    <a:close/>
                    <a:moveTo>
                      <a:pt x="188" y="235"/>
                    </a:moveTo>
                    <a:cubicBezTo>
                      <a:pt x="184" y="240"/>
                      <a:pt x="181" y="249"/>
                      <a:pt x="184" y="258"/>
                    </a:cubicBezTo>
                    <a:cubicBezTo>
                      <a:pt x="185" y="263"/>
                      <a:pt x="188" y="267"/>
                      <a:pt x="192" y="270"/>
                    </a:cubicBezTo>
                    <a:cubicBezTo>
                      <a:pt x="192" y="232"/>
                      <a:pt x="192" y="232"/>
                      <a:pt x="192" y="232"/>
                    </a:cubicBezTo>
                    <a:cubicBezTo>
                      <a:pt x="191" y="233"/>
                      <a:pt x="189" y="234"/>
                      <a:pt x="188" y="235"/>
                    </a:cubicBezTo>
                    <a:close/>
                    <a:moveTo>
                      <a:pt x="210" y="227"/>
                    </a:moveTo>
                    <a:cubicBezTo>
                      <a:pt x="208" y="227"/>
                      <a:pt x="206" y="227"/>
                      <a:pt x="204" y="227"/>
                    </a:cubicBezTo>
                    <a:cubicBezTo>
                      <a:pt x="204" y="278"/>
                      <a:pt x="204" y="278"/>
                      <a:pt x="204" y="278"/>
                    </a:cubicBezTo>
                    <a:cubicBezTo>
                      <a:pt x="209" y="280"/>
                      <a:pt x="213" y="282"/>
                      <a:pt x="218" y="284"/>
                    </a:cubicBezTo>
                    <a:cubicBezTo>
                      <a:pt x="218" y="285"/>
                      <a:pt x="219" y="285"/>
                      <a:pt x="219" y="285"/>
                    </a:cubicBezTo>
                    <a:cubicBezTo>
                      <a:pt x="219" y="227"/>
                      <a:pt x="219" y="227"/>
                      <a:pt x="219" y="227"/>
                    </a:cubicBezTo>
                    <a:cubicBezTo>
                      <a:pt x="216" y="227"/>
                      <a:pt x="213" y="227"/>
                      <a:pt x="210" y="227"/>
                    </a:cubicBezTo>
                    <a:close/>
                    <a:moveTo>
                      <a:pt x="423" y="397"/>
                    </a:moveTo>
                    <a:cubicBezTo>
                      <a:pt x="423" y="514"/>
                      <a:pt x="328" y="526"/>
                      <a:pt x="212" y="526"/>
                    </a:cubicBezTo>
                    <a:cubicBezTo>
                      <a:pt x="95" y="526"/>
                      <a:pt x="0" y="514"/>
                      <a:pt x="0" y="397"/>
                    </a:cubicBezTo>
                    <a:cubicBezTo>
                      <a:pt x="0" y="291"/>
                      <a:pt x="79" y="121"/>
                      <a:pt x="180" y="91"/>
                    </a:cubicBezTo>
                    <a:cubicBezTo>
                      <a:pt x="143" y="78"/>
                      <a:pt x="115" y="42"/>
                      <a:pt x="115" y="0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22" y="4"/>
                      <a:pt x="131" y="6"/>
                      <a:pt x="140" y="6"/>
                    </a:cubicBezTo>
                    <a:cubicBezTo>
                      <a:pt x="149" y="6"/>
                      <a:pt x="157" y="4"/>
                      <a:pt x="164" y="0"/>
                    </a:cubicBezTo>
                    <a:cubicBezTo>
                      <a:pt x="170" y="4"/>
                      <a:pt x="179" y="6"/>
                      <a:pt x="188" y="6"/>
                    </a:cubicBezTo>
                    <a:cubicBezTo>
                      <a:pt x="197" y="6"/>
                      <a:pt x="205" y="4"/>
                      <a:pt x="212" y="0"/>
                    </a:cubicBezTo>
                    <a:cubicBezTo>
                      <a:pt x="218" y="4"/>
                      <a:pt x="226" y="6"/>
                      <a:pt x="235" y="6"/>
                    </a:cubicBezTo>
                    <a:cubicBezTo>
                      <a:pt x="244" y="6"/>
                      <a:pt x="253" y="4"/>
                      <a:pt x="259" y="0"/>
                    </a:cubicBezTo>
                    <a:cubicBezTo>
                      <a:pt x="266" y="4"/>
                      <a:pt x="274" y="6"/>
                      <a:pt x="283" y="6"/>
                    </a:cubicBezTo>
                    <a:cubicBezTo>
                      <a:pt x="292" y="6"/>
                      <a:pt x="301" y="4"/>
                      <a:pt x="308" y="0"/>
                    </a:cubicBezTo>
                    <a:cubicBezTo>
                      <a:pt x="308" y="42"/>
                      <a:pt x="280" y="78"/>
                      <a:pt x="243" y="91"/>
                    </a:cubicBezTo>
                    <a:cubicBezTo>
                      <a:pt x="344" y="121"/>
                      <a:pt x="423" y="291"/>
                      <a:pt x="423" y="397"/>
                    </a:cubicBezTo>
                    <a:close/>
                    <a:moveTo>
                      <a:pt x="267" y="325"/>
                    </a:moveTo>
                    <a:cubicBezTo>
                      <a:pt x="261" y="308"/>
                      <a:pt x="247" y="299"/>
                      <a:pt x="231" y="291"/>
                    </a:cubicBezTo>
                    <a:cubicBezTo>
                      <a:pt x="231" y="230"/>
                      <a:pt x="231" y="230"/>
                      <a:pt x="231" y="230"/>
                    </a:cubicBezTo>
                    <a:cubicBezTo>
                      <a:pt x="237" y="233"/>
                      <a:pt x="243" y="237"/>
                      <a:pt x="248" y="241"/>
                    </a:cubicBezTo>
                    <a:cubicBezTo>
                      <a:pt x="250" y="242"/>
                      <a:pt x="251" y="243"/>
                      <a:pt x="253" y="244"/>
                    </a:cubicBezTo>
                    <a:cubicBezTo>
                      <a:pt x="256" y="235"/>
                      <a:pt x="259" y="227"/>
                      <a:pt x="262" y="219"/>
                    </a:cubicBezTo>
                    <a:cubicBezTo>
                      <a:pt x="253" y="213"/>
                      <a:pt x="243" y="208"/>
                      <a:pt x="231" y="205"/>
                    </a:cubicBezTo>
                    <a:cubicBezTo>
                      <a:pt x="231" y="182"/>
                      <a:pt x="231" y="182"/>
                      <a:pt x="231" y="182"/>
                    </a:cubicBezTo>
                    <a:cubicBezTo>
                      <a:pt x="219" y="182"/>
                      <a:pt x="219" y="182"/>
                      <a:pt x="219" y="182"/>
                    </a:cubicBezTo>
                    <a:cubicBezTo>
                      <a:pt x="219" y="204"/>
                      <a:pt x="219" y="204"/>
                      <a:pt x="219" y="204"/>
                    </a:cubicBezTo>
                    <a:cubicBezTo>
                      <a:pt x="215" y="204"/>
                      <a:pt x="212" y="204"/>
                      <a:pt x="207" y="204"/>
                    </a:cubicBezTo>
                    <a:cubicBezTo>
                      <a:pt x="206" y="204"/>
                      <a:pt x="205" y="204"/>
                      <a:pt x="204" y="204"/>
                    </a:cubicBezTo>
                    <a:cubicBezTo>
                      <a:pt x="204" y="182"/>
                      <a:pt x="204" y="182"/>
                      <a:pt x="204" y="182"/>
                    </a:cubicBezTo>
                    <a:cubicBezTo>
                      <a:pt x="192" y="182"/>
                      <a:pt x="192" y="182"/>
                      <a:pt x="192" y="182"/>
                    </a:cubicBezTo>
                    <a:cubicBezTo>
                      <a:pt x="192" y="207"/>
                      <a:pt x="192" y="207"/>
                      <a:pt x="192" y="207"/>
                    </a:cubicBezTo>
                    <a:cubicBezTo>
                      <a:pt x="184" y="209"/>
                      <a:pt x="177" y="214"/>
                      <a:pt x="171" y="219"/>
                    </a:cubicBezTo>
                    <a:cubicBezTo>
                      <a:pt x="163" y="227"/>
                      <a:pt x="156" y="238"/>
                      <a:pt x="156" y="254"/>
                    </a:cubicBezTo>
                    <a:cubicBezTo>
                      <a:pt x="156" y="270"/>
                      <a:pt x="161" y="281"/>
                      <a:pt x="170" y="290"/>
                    </a:cubicBezTo>
                    <a:cubicBezTo>
                      <a:pt x="177" y="296"/>
                      <a:pt x="184" y="301"/>
                      <a:pt x="192" y="305"/>
                    </a:cubicBezTo>
                    <a:cubicBezTo>
                      <a:pt x="192" y="373"/>
                      <a:pt x="192" y="373"/>
                      <a:pt x="192" y="373"/>
                    </a:cubicBezTo>
                    <a:cubicBezTo>
                      <a:pt x="183" y="370"/>
                      <a:pt x="176" y="364"/>
                      <a:pt x="169" y="359"/>
                    </a:cubicBezTo>
                    <a:cubicBezTo>
                      <a:pt x="168" y="358"/>
                      <a:pt x="167" y="357"/>
                      <a:pt x="165" y="357"/>
                    </a:cubicBezTo>
                    <a:cubicBezTo>
                      <a:pt x="161" y="365"/>
                      <a:pt x="157" y="373"/>
                      <a:pt x="153" y="381"/>
                    </a:cubicBezTo>
                    <a:cubicBezTo>
                      <a:pt x="159" y="385"/>
                      <a:pt x="165" y="388"/>
                      <a:pt x="172" y="391"/>
                    </a:cubicBezTo>
                    <a:cubicBezTo>
                      <a:pt x="178" y="394"/>
                      <a:pt x="185" y="396"/>
                      <a:pt x="192" y="397"/>
                    </a:cubicBezTo>
                    <a:cubicBezTo>
                      <a:pt x="192" y="421"/>
                      <a:pt x="192" y="421"/>
                      <a:pt x="192" y="421"/>
                    </a:cubicBezTo>
                    <a:cubicBezTo>
                      <a:pt x="204" y="421"/>
                      <a:pt x="204" y="421"/>
                      <a:pt x="204" y="421"/>
                    </a:cubicBezTo>
                    <a:cubicBezTo>
                      <a:pt x="204" y="399"/>
                      <a:pt x="204" y="399"/>
                      <a:pt x="204" y="399"/>
                    </a:cubicBezTo>
                    <a:cubicBezTo>
                      <a:pt x="209" y="399"/>
                      <a:pt x="214" y="398"/>
                      <a:pt x="219" y="398"/>
                    </a:cubicBezTo>
                    <a:cubicBezTo>
                      <a:pt x="219" y="421"/>
                      <a:pt x="219" y="421"/>
                      <a:pt x="219" y="421"/>
                    </a:cubicBezTo>
                    <a:cubicBezTo>
                      <a:pt x="231" y="421"/>
                      <a:pt x="231" y="421"/>
                      <a:pt x="231" y="421"/>
                    </a:cubicBezTo>
                    <a:cubicBezTo>
                      <a:pt x="231" y="395"/>
                      <a:pt x="231" y="395"/>
                      <a:pt x="231" y="395"/>
                    </a:cubicBezTo>
                    <a:cubicBezTo>
                      <a:pt x="236" y="393"/>
                      <a:pt x="241" y="391"/>
                      <a:pt x="245" y="388"/>
                    </a:cubicBezTo>
                    <a:cubicBezTo>
                      <a:pt x="257" y="381"/>
                      <a:pt x="266" y="369"/>
                      <a:pt x="269" y="352"/>
                    </a:cubicBezTo>
                    <a:cubicBezTo>
                      <a:pt x="271" y="343"/>
                      <a:pt x="270" y="333"/>
                      <a:pt x="267" y="325"/>
                    </a:cubicBezTo>
                    <a:close/>
                    <a:moveTo>
                      <a:pt x="231" y="326"/>
                    </a:moveTo>
                    <a:cubicBezTo>
                      <a:pt x="231" y="368"/>
                      <a:pt x="231" y="368"/>
                      <a:pt x="231" y="368"/>
                    </a:cubicBezTo>
                    <a:cubicBezTo>
                      <a:pt x="232" y="367"/>
                      <a:pt x="234" y="365"/>
                      <a:pt x="235" y="364"/>
                    </a:cubicBezTo>
                    <a:cubicBezTo>
                      <a:pt x="239" y="359"/>
                      <a:pt x="242" y="352"/>
                      <a:pt x="241" y="344"/>
                    </a:cubicBezTo>
                    <a:cubicBezTo>
                      <a:pt x="241" y="336"/>
                      <a:pt x="236" y="330"/>
                      <a:pt x="231" y="326"/>
                    </a:cubicBezTo>
                    <a:close/>
                  </a:path>
                </a:pathLst>
              </a:custGeom>
              <a:solidFill>
                <a:schemeClr val="bg1">
                  <a:alpha val="100000"/>
                </a:schemeClr>
              </a:solidFill>
              <a:ln w="317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sp>
        <p:nvSpPr>
          <p:cNvPr id="12314" name="Text Box 11"/>
          <p:cNvSpPr/>
          <p:nvPr/>
        </p:nvSpPr>
        <p:spPr>
          <a:xfrm>
            <a:off x="6403975" y="6362700"/>
            <a:ext cx="4806950" cy="4619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57200" indent="-4572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200">
                <a:solidFill>
                  <a:schemeClr val="tx1"/>
                </a:solidFill>
                <a:latin typeface="+mn-lt"/>
                <a:ea typeface="+mn-ea"/>
                <a:cs typeface="+mn-cs"/>
                <a:sym typeface="Calibri" panose="020F0502020204030204" pitchFamily="34" charset="0"/>
              </a:defRPr>
            </a:lvl1pPr>
            <a:lvl2pPr marL="990600" indent="-3810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37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2pPr>
            <a:lvl3pPr marL="15240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3pPr>
            <a:lvl4pPr marL="21336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4pPr>
            <a:lvl5pPr marL="2743200" indent="-304800" algn="l" defTabSz="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00">
                <a:solidFill>
                  <a:schemeClr val="tx1"/>
                </a:solidFill>
                <a:latin typeface="+mn-lt"/>
                <a:ea typeface="+mn-ea"/>
                <a:sym typeface="Calibri" panose="020F0502020204030204" pitchFamily="34" charset="0"/>
              </a:defRPr>
            </a:lvl5pPr>
          </a:lstStyle>
          <a:p>
            <a:pPr marL="0" lvl="0" indent="0" algn="r" defTabSz="914400" eaLnBrk="1" hangingPunct="1">
              <a:lnSpc>
                <a:spcPct val="150000"/>
              </a:lnSpc>
              <a:spcBef>
                <a:spcPct val="0"/>
              </a:spcBef>
              <a:buNone/>
            </a:pPr>
            <a:endParaRPr lang="zh-CN" altLang="en-US" sz="1600" dirty="0">
              <a:solidFill>
                <a:srgbClr val="3F3F3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2315" name="Group 68"/>
          <p:cNvGrpSpPr/>
          <p:nvPr/>
        </p:nvGrpSpPr>
        <p:grpSpPr>
          <a:xfrm>
            <a:off x="11274425" y="6423025"/>
            <a:ext cx="312738" cy="312738"/>
            <a:chOff x="0" y="0"/>
            <a:chExt cx="1368425" cy="1368425"/>
          </a:xfrm>
        </p:grpSpPr>
        <p:sp>
          <p:nvSpPr>
            <p:cNvPr id="12316" name="Freeform 52"/>
            <p:cNvSpPr/>
            <p:nvPr/>
          </p:nvSpPr>
          <p:spPr>
            <a:xfrm flipH="1">
              <a:off x="0" y="0"/>
              <a:ext cx="1368425" cy="1368425"/>
            </a:xfrm>
            <a:custGeom>
              <a:avLst/>
              <a:gdLst>
                <a:gd name="txL" fmla="*/ 0 w 528"/>
                <a:gd name="txT" fmla="*/ 0 h 528"/>
                <a:gd name="txR" fmla="*/ 528 w 528"/>
                <a:gd name="txB" fmla="*/ 528 h 528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528" h="528">
                  <a:moveTo>
                    <a:pt x="528" y="488"/>
                  </a:moveTo>
                  <a:cubicBezTo>
                    <a:pt x="528" y="510"/>
                    <a:pt x="510" y="528"/>
                    <a:pt x="488" y="528"/>
                  </a:cubicBezTo>
                  <a:cubicBezTo>
                    <a:pt x="40" y="528"/>
                    <a:pt x="40" y="528"/>
                    <a:pt x="40" y="528"/>
                  </a:cubicBezTo>
                  <a:cubicBezTo>
                    <a:pt x="18" y="528"/>
                    <a:pt x="0" y="510"/>
                    <a:pt x="0" y="48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510" y="0"/>
                    <a:pt x="528" y="18"/>
                    <a:pt x="528" y="40"/>
                  </a:cubicBezTo>
                  <a:cubicBezTo>
                    <a:pt x="528" y="488"/>
                    <a:pt x="528" y="488"/>
                    <a:pt x="528" y="488"/>
                  </a:cubicBezTo>
                </a:path>
              </a:pathLst>
            </a:custGeom>
            <a:solidFill>
              <a:srgbClr val="7F7F7F">
                <a:alpha val="100000"/>
              </a:srgbClr>
            </a:solidFill>
            <a:ln w="25400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2317" name="Freeform 53"/>
            <p:cNvSpPr/>
            <p:nvPr/>
          </p:nvSpPr>
          <p:spPr>
            <a:xfrm flipH="1">
              <a:off x="487362" y="330200"/>
              <a:ext cx="881063" cy="1038225"/>
            </a:xfrm>
            <a:custGeom>
              <a:avLst/>
              <a:gdLst>
                <a:gd name="txL" fmla="*/ 0 w 340"/>
                <a:gd name="txT" fmla="*/ 0 h 401"/>
                <a:gd name="txR" fmla="*/ 340 w 340"/>
                <a:gd name="txB" fmla="*/ 401 h 401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</a:cxnLst>
              <a:rect l="txL" t="txT" r="txR" b="txB"/>
              <a:pathLst>
                <a:path w="340" h="401">
                  <a:moveTo>
                    <a:pt x="270" y="0"/>
                  </a:moveTo>
                  <a:cubicBezTo>
                    <a:pt x="204" y="16"/>
                    <a:pt x="204" y="16"/>
                    <a:pt x="204" y="16"/>
                  </a:cubicBezTo>
                  <a:cubicBezTo>
                    <a:pt x="0" y="220"/>
                    <a:pt x="0" y="220"/>
                    <a:pt x="0" y="220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83"/>
                    <a:pt x="18" y="401"/>
                    <a:pt x="40" y="401"/>
                  </a:cubicBezTo>
                  <a:cubicBezTo>
                    <a:pt x="141" y="401"/>
                    <a:pt x="141" y="401"/>
                    <a:pt x="141" y="401"/>
                  </a:cubicBezTo>
                  <a:cubicBezTo>
                    <a:pt x="317" y="226"/>
                    <a:pt x="317" y="226"/>
                    <a:pt x="317" y="226"/>
                  </a:cubicBezTo>
                  <a:cubicBezTo>
                    <a:pt x="272" y="142"/>
                    <a:pt x="272" y="142"/>
                    <a:pt x="272" y="142"/>
                  </a:cubicBezTo>
                  <a:cubicBezTo>
                    <a:pt x="340" y="73"/>
                    <a:pt x="340" y="73"/>
                    <a:pt x="340" y="73"/>
                  </a:cubicBezTo>
                  <a:cubicBezTo>
                    <a:pt x="270" y="0"/>
                    <a:pt x="270" y="0"/>
                    <a:pt x="270" y="0"/>
                  </a:cubicBezTo>
                </a:path>
              </a:pathLst>
            </a:custGeom>
            <a:solidFill>
              <a:srgbClr val="595959">
                <a:alpha val="65097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2318" name="Freeform 54"/>
            <p:cNvSpPr/>
            <p:nvPr/>
          </p:nvSpPr>
          <p:spPr>
            <a:xfrm flipH="1">
              <a:off x="487362" y="311150"/>
              <a:ext cx="414338" cy="207963"/>
            </a:xfrm>
            <a:custGeom>
              <a:avLst/>
              <a:gdLst>
                <a:gd name="txL" fmla="*/ 0 w 160"/>
                <a:gd name="txT" fmla="*/ 0 h 80"/>
                <a:gd name="txR" fmla="*/ 160 w 160"/>
                <a:gd name="txB" fmla="*/ 80 h 80"/>
              </a:gdLst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txL" t="txT" r="txR" b="txB"/>
              <a:pathLst>
                <a:path w="160" h="80">
                  <a:moveTo>
                    <a:pt x="48" y="56"/>
                  </a:moveTo>
                  <a:cubicBezTo>
                    <a:pt x="48" y="38"/>
                    <a:pt x="62" y="24"/>
                    <a:pt x="80" y="24"/>
                  </a:cubicBezTo>
                  <a:cubicBezTo>
                    <a:pt x="98" y="24"/>
                    <a:pt x="112" y="38"/>
                    <a:pt x="112" y="5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1" y="28"/>
                    <a:pt x="119" y="0"/>
                    <a:pt x="80" y="0"/>
                  </a:cubicBezTo>
                  <a:cubicBezTo>
                    <a:pt x="41" y="0"/>
                    <a:pt x="9" y="28"/>
                    <a:pt x="2" y="6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48" y="80"/>
                    <a:pt x="48" y="80"/>
                    <a:pt x="48" y="80"/>
                  </a:cubicBezTo>
                  <a:lnTo>
                    <a:pt x="48" y="56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2319" name="Freeform 55"/>
            <p:cNvSpPr/>
            <p:nvPr/>
          </p:nvSpPr>
          <p:spPr>
            <a:xfrm flipH="1">
              <a:off x="487362" y="560388"/>
              <a:ext cx="414338" cy="414338"/>
            </a:xfrm>
            <a:custGeom>
              <a:avLst/>
              <a:gdLst>
                <a:gd name="txL" fmla="*/ 0 w 160"/>
                <a:gd name="txT" fmla="*/ 0 h 160"/>
                <a:gd name="txR" fmla="*/ 160 w 160"/>
                <a:gd name="txB" fmla="*/ 160 h 160"/>
              </a:gdLst>
              <a:ahLst/>
              <a:cxnLst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0"/>
                </a:cxn>
              </a:cxnLst>
              <a:rect l="txL" t="txT" r="txR" b="txB"/>
              <a:pathLst>
                <a:path w="160" h="160">
                  <a:moveTo>
                    <a:pt x="108" y="0"/>
                  </a:moveTo>
                  <a:cubicBezTo>
                    <a:pt x="106" y="3"/>
                    <a:pt x="103" y="6"/>
                    <a:pt x="100" y="8"/>
                  </a:cubicBezTo>
                  <a:cubicBezTo>
                    <a:pt x="100" y="9"/>
                    <a:pt x="100" y="9"/>
                    <a:pt x="99" y="10"/>
                  </a:cubicBezTo>
                  <a:cubicBezTo>
                    <a:pt x="98" y="10"/>
                    <a:pt x="98" y="11"/>
                    <a:pt x="97" y="11"/>
                  </a:cubicBezTo>
                  <a:cubicBezTo>
                    <a:pt x="96" y="12"/>
                    <a:pt x="95" y="12"/>
                    <a:pt x="94" y="13"/>
                  </a:cubicBezTo>
                  <a:cubicBezTo>
                    <a:pt x="93" y="13"/>
                    <a:pt x="92" y="13"/>
                    <a:pt x="92" y="14"/>
                  </a:cubicBezTo>
                  <a:cubicBezTo>
                    <a:pt x="90" y="14"/>
                    <a:pt x="89" y="15"/>
                    <a:pt x="87" y="15"/>
                  </a:cubicBezTo>
                  <a:cubicBezTo>
                    <a:pt x="87" y="15"/>
                    <a:pt x="86" y="15"/>
                    <a:pt x="86" y="15"/>
                  </a:cubicBezTo>
                  <a:cubicBezTo>
                    <a:pt x="84" y="16"/>
                    <a:pt x="82" y="16"/>
                    <a:pt x="80" y="16"/>
                  </a:cubicBezTo>
                  <a:cubicBezTo>
                    <a:pt x="78" y="16"/>
                    <a:pt x="76" y="16"/>
                    <a:pt x="74" y="15"/>
                  </a:cubicBezTo>
                  <a:cubicBezTo>
                    <a:pt x="74" y="15"/>
                    <a:pt x="73" y="15"/>
                    <a:pt x="73" y="15"/>
                  </a:cubicBezTo>
                  <a:cubicBezTo>
                    <a:pt x="71" y="15"/>
                    <a:pt x="70" y="14"/>
                    <a:pt x="68" y="14"/>
                  </a:cubicBezTo>
                  <a:cubicBezTo>
                    <a:pt x="68" y="13"/>
                    <a:pt x="67" y="13"/>
                    <a:pt x="66" y="13"/>
                  </a:cubicBezTo>
                  <a:cubicBezTo>
                    <a:pt x="65" y="12"/>
                    <a:pt x="64" y="12"/>
                    <a:pt x="63" y="11"/>
                  </a:cubicBezTo>
                  <a:cubicBezTo>
                    <a:pt x="62" y="11"/>
                    <a:pt x="62" y="10"/>
                    <a:pt x="61" y="10"/>
                  </a:cubicBezTo>
                  <a:cubicBezTo>
                    <a:pt x="60" y="9"/>
                    <a:pt x="60" y="9"/>
                    <a:pt x="60" y="8"/>
                  </a:cubicBezTo>
                  <a:cubicBezTo>
                    <a:pt x="57" y="6"/>
                    <a:pt x="54" y="3"/>
                    <a:pt x="5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4"/>
                    <a:pt x="36" y="160"/>
                    <a:pt x="80" y="160"/>
                  </a:cubicBezTo>
                  <a:cubicBezTo>
                    <a:pt x="124" y="160"/>
                    <a:pt x="160" y="124"/>
                    <a:pt x="160" y="8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2320" name="Freeform 56"/>
            <p:cNvSpPr/>
            <p:nvPr/>
          </p:nvSpPr>
          <p:spPr>
            <a:xfrm flipH="1">
              <a:off x="652462" y="414338"/>
              <a:ext cx="84138" cy="146050"/>
            </a:xfrm>
            <a:custGeom>
              <a:avLst/>
              <a:gdLst>
                <a:gd name="txL" fmla="*/ 0 w 32"/>
                <a:gd name="txT" fmla="*/ 0 h 56"/>
                <a:gd name="txR" fmla="*/ 32 w 32"/>
                <a:gd name="txB" fmla="*/ 56 h 56"/>
              </a:gdLst>
              <a:ahLst/>
              <a:cxnLst>
                <a:cxn ang="0">
                  <a:pos x="0" y="2147483646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0" y="2147483646"/>
                </a:cxn>
              </a:cxnLst>
              <a:rect l="txL" t="txT" r="txR" b="txB"/>
              <a:pathLst>
                <a:path w="32" h="56">
                  <a:moveTo>
                    <a:pt x="0" y="16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3"/>
                    <a:pt x="1" y="45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4" y="50"/>
                    <a:pt x="6" y="52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10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6"/>
                    <a:pt x="15" y="56"/>
                    <a:pt x="16" y="56"/>
                  </a:cubicBezTo>
                  <a:cubicBezTo>
                    <a:pt x="17" y="56"/>
                    <a:pt x="19" y="56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5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6" y="52"/>
                    <a:pt x="28" y="50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5"/>
                    <a:pt x="32" y="43"/>
                    <a:pt x="32" y="40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" dur="400"/>
                                        <p:tgtEl>
                                          <p:spTgt spid="14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0" dur="3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3" dur="3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6" dur="300"/>
                                        <p:tgtEl>
                                          <p:spTgt spid="14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9" dur="300"/>
                                        <p:tgtEl>
                                          <p:spTgt spid="14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2" dur="300"/>
                                        <p:tgtEl>
                                          <p:spTgt spid="14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5" dur="300"/>
                                        <p:tgtEl>
                                          <p:spTgt spid="1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300"/>
                                        <p:tgtEl>
                                          <p:spTgt spid="1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1" dur="400"/>
                                        <p:tgtEl>
                                          <p:spTgt spid="14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14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>
                                      <p:cBhvr>
                                        <p:cTn id="35" dur="500"/>
                                        <p:tgtEl>
                                          <p:spTgt spid="14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8" dur="400"/>
                                        <p:tgtEl>
                                          <p:spTgt spid="14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14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>
                                      <p:cBhvr>
                                        <p:cTn id="42" dur="500"/>
                                        <p:tgtEl>
                                          <p:spTgt spid="14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45" dur="400"/>
                                        <p:tgtEl>
                                          <p:spTgt spid="14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/>
                                        <p:tgtEl>
                                          <p:spTgt spid="14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>
                                      <p:cBhvr>
                                        <p:cTn id="49" dur="500"/>
                                        <p:tgtEl>
                                          <p:spTgt spid="14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52" dur="400"/>
                                        <p:tgtEl>
                                          <p:spTgt spid="14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/>
                                        <p:tgtEl>
                                          <p:spTgt spid="14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>
                                      <p:cBhvr>
                                        <p:cTn id="56" dur="500"/>
                                        <p:tgtEl>
                                          <p:spTgt spid="14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59" dur="5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62" dur="300"/>
                                        <p:tgtEl>
                                          <p:spTgt spid="14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65" dur="300"/>
                                        <p:tgtEl>
                                          <p:spTgt spid="14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68" dur="3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71" dur="3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4" dur="250"/>
                                        <p:tgtEl>
                                          <p:spTgt spid="14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7" dur="250"/>
                                        <p:tgtEl>
                                          <p:spTgt spid="14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89" grpId="0" bldLvl="0"/>
      <p:bldP spid="14390" grpId="0" bldLvl="0"/>
      <p:bldP spid="14391" grpId="0" bldLvl="0"/>
      <p:bldP spid="14392" grpId="0" bldLvl="0"/>
      <p:bldP spid="14393" grpId="0" bldLvl="0"/>
    </p:bldLst>
  </p:timing>
</p:sld>
</file>

<file path=ppt/theme/theme1.xml><?xml version="1.0" encoding="utf-8"?>
<a:theme xmlns:a="http://schemas.openxmlformats.org/drawingml/2006/main" name="第一PPT模板网，www.1ppt.com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Theme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2262</Words>
  <Application>WPS 演示</Application>
  <PresentationFormat>宽屏</PresentationFormat>
  <Paragraphs>294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8" baseType="lpstr">
      <vt:lpstr>Arial</vt:lpstr>
      <vt:lpstr>宋体</vt:lpstr>
      <vt:lpstr>Wingdings</vt:lpstr>
      <vt:lpstr>Calibri</vt:lpstr>
      <vt:lpstr>MS PGothic</vt:lpstr>
      <vt:lpstr>华文中宋</vt:lpstr>
      <vt:lpstr>Adobe Gothic Std B</vt:lpstr>
      <vt:lpstr>Yu Gothic</vt:lpstr>
      <vt:lpstr>Meiryo UI</vt:lpstr>
      <vt:lpstr>微软雅黑</vt:lpstr>
      <vt:lpstr>经典繁超宋</vt:lpstr>
      <vt:lpstr>Segoe UI</vt:lpstr>
      <vt:lpstr>Arial Unicode MS</vt:lpstr>
      <vt:lpstr>第一PPT模板网，www.1ppt.com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第一PPT模板网-WWW.1PPT.COM</dc:creator>
  <dc:subject>第一PPT模板网-WWW.1PPT.COM</dc:subject>
  <cp:lastModifiedBy>mayn</cp:lastModifiedBy>
  <cp:revision>64</cp:revision>
  <dcterms:created xsi:type="dcterms:W3CDTF">2019-07-18T01:46:24Z</dcterms:created>
  <dcterms:modified xsi:type="dcterms:W3CDTF">2019-07-18T02:30:37Z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2052-11.1.0.8808</vt:lpwstr>
  </property>
</Properties>
</file>